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7" r:id="rId4"/>
    <p:sldId id="259" r:id="rId5"/>
    <p:sldId id="29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6AEE8-E9A4-4597-80DD-7449A268270A}" v="2" dt="2021-12-23T06:33:2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geja Josef" userId="0d88f5ce-063d-43cf-a1ec-c515678ee95f" providerId="ADAL" clId="{A2A6AEE8-E9A4-4597-80DD-7449A268270A}"/>
    <pc:docChg chg="custSel delSld modSld">
      <pc:chgData name="Bugeja Josef" userId="0d88f5ce-063d-43cf-a1ec-c515678ee95f" providerId="ADAL" clId="{A2A6AEE8-E9A4-4597-80DD-7449A268270A}" dt="2021-12-23T06:33:22.220" v="68" actId="20577"/>
      <pc:docMkLst>
        <pc:docMk/>
      </pc:docMkLst>
      <pc:sldChg chg="modSp mod">
        <pc:chgData name="Bugeja Josef" userId="0d88f5ce-063d-43cf-a1ec-c515678ee95f" providerId="ADAL" clId="{A2A6AEE8-E9A4-4597-80DD-7449A268270A}" dt="2021-12-23T06:33:02.986" v="66" actId="20577"/>
        <pc:sldMkLst>
          <pc:docMk/>
          <pc:sldMk cId="293924286" sldId="256"/>
        </pc:sldMkLst>
        <pc:spChg chg="mod">
          <ac:chgData name="Bugeja Josef" userId="0d88f5ce-063d-43cf-a1ec-c515678ee95f" providerId="ADAL" clId="{A2A6AEE8-E9A4-4597-80DD-7449A268270A}" dt="2021-12-23T06:33:02.986" v="66" actId="20577"/>
          <ac:spMkLst>
            <pc:docMk/>
            <pc:sldMk cId="293924286" sldId="256"/>
            <ac:spMk id="4" creationId="{6BE09536-2932-43B5-94A0-AE5FD2C92210}"/>
          </ac:spMkLst>
        </pc:spChg>
      </pc:sldChg>
      <pc:sldChg chg="del">
        <pc:chgData name="Bugeja Josef" userId="0d88f5ce-063d-43cf-a1ec-c515678ee95f" providerId="ADAL" clId="{A2A6AEE8-E9A4-4597-80DD-7449A268270A}" dt="2021-12-23T06:21:29.035" v="63" actId="47"/>
        <pc:sldMkLst>
          <pc:docMk/>
          <pc:sldMk cId="436420253" sldId="257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3599977452" sldId="261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29054973" sldId="262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484799768" sldId="266"/>
        </pc:sldMkLst>
      </pc:sldChg>
      <pc:sldChg chg="modSp">
        <pc:chgData name="Bugeja Josef" userId="0d88f5ce-063d-43cf-a1ec-c515678ee95f" providerId="ADAL" clId="{A2A6AEE8-E9A4-4597-80DD-7449A268270A}" dt="2021-12-23T06:33:22.220" v="68" actId="20577"/>
        <pc:sldMkLst>
          <pc:docMk/>
          <pc:sldMk cId="1382281977" sldId="267"/>
        </pc:sldMkLst>
        <pc:spChg chg="mod">
          <ac:chgData name="Bugeja Josef" userId="0d88f5ce-063d-43cf-a1ec-c515678ee95f" providerId="ADAL" clId="{A2A6AEE8-E9A4-4597-80DD-7449A268270A}" dt="2021-12-23T06:33:22.220" v="68" actId="20577"/>
          <ac:spMkLst>
            <pc:docMk/>
            <pc:sldMk cId="1382281977" sldId="267"/>
            <ac:spMk id="9" creationId="{F542AED8-7A1B-42DA-83F2-60A51831C92B}"/>
          </ac:spMkLst>
        </pc:spChg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4185399515" sldId="268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492205610" sldId="269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3706080781" sldId="270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594716453" sldId="271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821404458" sldId="272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944899517" sldId="273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524642114" sldId="274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4267393927" sldId="275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034447921" sldId="277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196494380" sldId="279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518224311" sldId="280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0744164" sldId="281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408873404" sldId="282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484020007" sldId="283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700152752" sldId="286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4175898649" sldId="287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495243068" sldId="291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665152079" sldId="292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782759555" sldId="293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2929894542" sldId="294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623870754" sldId="296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3660835315" sldId="297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570931592" sldId="298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936483280" sldId="300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3294081876" sldId="302"/>
        </pc:sldMkLst>
      </pc:sldChg>
      <pc:sldChg chg="del">
        <pc:chgData name="Bugeja Josef" userId="0d88f5ce-063d-43cf-a1ec-c515678ee95f" providerId="ADAL" clId="{A2A6AEE8-E9A4-4597-80DD-7449A268270A}" dt="2021-12-23T06:21:48.885" v="64" actId="47"/>
        <pc:sldMkLst>
          <pc:docMk/>
          <pc:sldMk cId="1101880032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232-70F0-4267-B659-436023A0647A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633F-147E-4359-8753-D9884B15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5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8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9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6633F-147E-4359-8753-D9884B1519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46065F2-E5EF-4127-AEE2-13C0E241A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453"/>
            <a:ext cx="3677488" cy="9527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00538B7-8E3F-4D9B-B507-A659BC07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93" y="1184988"/>
            <a:ext cx="6221963" cy="302809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BDA20-C7E3-4FA2-9011-6BCA2CC379A8}"/>
              </a:ext>
            </a:extLst>
          </p:cNvPr>
          <p:cNvCxnSpPr/>
          <p:nvPr userDrawn="1"/>
        </p:nvCxnSpPr>
        <p:spPr>
          <a:xfrm>
            <a:off x="4945224" y="877078"/>
            <a:ext cx="0" cy="46186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3453D139-D6BA-4A6D-BDA3-08D37E5A0742}"/>
              </a:ext>
            </a:extLst>
          </p:cNvPr>
          <p:cNvSpPr txBox="1"/>
          <p:nvPr userDrawn="1"/>
        </p:nvSpPr>
        <p:spPr>
          <a:xfrm>
            <a:off x="924344" y="3797582"/>
            <a:ext cx="350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Inkunu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ta’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sostenn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għall-parroċċi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sabiex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jilħqu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l-miri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pastorali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  <a:latin typeface="Soleto" panose="020B0606020203030204" pitchFamily="34" charset="0"/>
              </a:rPr>
              <a:t>tagħhom</a:t>
            </a:r>
            <a:endParaRPr lang="en-GB" sz="1600" i="1" dirty="0">
              <a:solidFill>
                <a:schemeClr val="bg2">
                  <a:lumMod val="50000"/>
                </a:schemeClr>
              </a:solidFill>
              <a:latin typeface="Soleto" panose="020B0606020203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98C2-9B97-44D6-A981-1926E79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C20C-139F-48BD-AF9B-BF9DE0722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EC18-2718-4CE9-A0C0-7619BED6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4A6A-B317-4B8A-8777-C8C05720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8633-D379-4866-A934-7F4CD5BB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19DE0-3FDA-4AC0-B8CF-4DD5F81D3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6ABD3-6FDE-41D6-82E0-02B1A9D7C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5141-0AC4-4190-AA4D-38005471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52F89-8327-4D53-A351-92186000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DF62-C654-48FE-993F-F1A977B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6FB2-0ECF-413D-A42B-8BEB5844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4433-91AF-4C54-B2BD-25061F01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FD2B-8B3B-4DC4-821F-7F5EB8A5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31099-ACBE-46BB-B368-F6913DFA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ED02-762A-4442-A131-58E5ACA4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9197-4633-43FF-BD0F-D44AB8B8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CD26-62E8-4811-8B4F-379A97B1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A97A-60C2-4AD7-82A8-35BFAEE2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6"/>
          </a:xfrm>
        </p:spPr>
        <p:txBody>
          <a:bodyPr/>
          <a:lstStyle>
            <a:lvl1pPr>
              <a:defRPr sz="1200">
                <a:latin typeface="Montserrat" panose="00000500000000000000" pitchFamily="50" charset="0"/>
              </a:defRPr>
            </a:lvl1pPr>
          </a:lstStyle>
          <a:p>
            <a:endParaRPr lang="en-GB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3E55-8908-465F-A9A7-533AC3D2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08E4FC0-F523-4EF1-B3E3-E8DE5C5D1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44" y="4910537"/>
            <a:ext cx="3018012" cy="781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4624C-4596-4222-9C0C-4A1DB82D1484}"/>
              </a:ext>
            </a:extLst>
          </p:cNvPr>
          <p:cNvSpPr txBox="1"/>
          <p:nvPr userDrawn="1"/>
        </p:nvSpPr>
        <p:spPr>
          <a:xfrm>
            <a:off x="4507264" y="5892581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parrocci.knisja.mt</a:t>
            </a:r>
          </a:p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segretarjat.parrocci@maltadiocese.org</a:t>
            </a:r>
          </a:p>
        </p:txBody>
      </p:sp>
    </p:spTree>
    <p:extLst>
      <p:ext uri="{BB962C8B-B14F-4D97-AF65-F5344CB8AC3E}">
        <p14:creationId xmlns:p14="http://schemas.microsoft.com/office/powerpoint/2010/main" val="346344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D72-BA5A-4751-B2D6-87DE9406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12EB-2AF9-4471-8453-BC823EDB0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4EEA6-0836-4AB1-A1C4-A2E3994FA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08725-3D44-464B-89CE-AFE933D6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359E-A2AE-4EF9-9149-1EE7FDDC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EEFA-4D79-4F2C-BEDD-C745DF1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C66-1851-4919-9AAB-04CE883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BC28-01CF-46D4-9AF7-CC016253D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62E0-236F-427C-9477-AE63ADED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387-3FF9-4650-AA1D-7922A2D7C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9D892-7BE9-4539-AD74-724DF47E5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19CD7-5193-4286-A3F4-6C5EC9E3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89A67-6C81-4137-AD7F-1D612AB2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0B239-39AB-4CD8-9BC6-C5F8615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4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3888-4981-49D3-97D9-2F012BC9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AE23F-AD5B-42D5-94AF-D69E49C4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56A1E-1E2B-40B8-B6EB-63022D1C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B2C0-0FC2-4F50-82B7-FCEDC6D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6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1A1FD-973A-4A6D-B904-41643B2F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9A251-4151-43A8-8304-295AA8D4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F689-C4D7-464A-A530-417BC6EC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2C52-994B-4D08-8177-3DD4AE24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D523-D85B-4D73-9C38-E45E0A647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AA8A2-E12D-4625-88CA-D919D933E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DF905-0ABC-4C81-BCD3-F228C4A6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9FBCB-7E61-47BA-BD43-9F6AD7D0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5A0D-1617-4817-9FF3-D5361663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4E5B-5212-4964-9742-18D087ED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4C6A3-3D9C-4DD1-AA62-A38E9006E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E2C6E-65CC-4BDF-8727-9525D38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711B-5A06-4B63-90D9-D836B6BD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63475-38DC-4100-923B-D76331C9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3549A-638B-40DC-B1FE-B35E733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4C1D9-4E12-42F8-89B3-64CF9059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B667-308E-4B9B-B72B-B3693B3E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3F81-30EE-4F46-9904-EC4BCAC91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ED5E-C059-411F-8DE4-696951F83096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CC4C-76ED-4D1D-A5EA-4FF0736F3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0A27-27B3-4244-BC26-B4FA32F0B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62C9-AA71-4EA0-9D8D-BB372B945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3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09536-2932-43B5-94A0-AE5FD2C9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93" y="268448"/>
            <a:ext cx="6221963" cy="6123021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Login fil-user area </a:t>
            </a:r>
            <a:r>
              <a:rPr lang="en-GB" sz="4800" b="1" dirty="0" err="1"/>
              <a:t>tas</a:t>
            </a:r>
            <a:r>
              <a:rPr lang="en-GB" sz="4800" b="1" dirty="0"/>
              <a:t>-sit</a:t>
            </a:r>
            <a:br>
              <a:rPr lang="en-GB" sz="4800" b="1" dirty="0"/>
            </a:br>
            <a:r>
              <a:rPr lang="en-GB" sz="4000" i="1" dirty="0"/>
              <a:t>parrocci.knisja.mt</a:t>
            </a:r>
            <a:br>
              <a:rPr lang="en-GB" sz="4000" i="1" dirty="0"/>
            </a:br>
            <a:r>
              <a:rPr lang="en-GB" sz="4000" b="1" dirty="0"/>
              <a:t>bil-username </a:t>
            </a:r>
            <a:r>
              <a:rPr lang="en-GB" sz="4000" b="1" dirty="0" err="1"/>
              <a:t>tal-Parroċċa</a:t>
            </a:r>
            <a:br>
              <a:rPr lang="en-GB" sz="4000" i="1" dirty="0"/>
            </a:br>
            <a:br>
              <a:rPr lang="en-GB" sz="4000" i="1" dirty="0"/>
            </a:br>
            <a:br>
              <a:rPr lang="en-GB" sz="4000" i="1" dirty="0"/>
            </a:br>
            <a:br>
              <a:rPr lang="en-GB" sz="2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92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14"/>
          </a:xfrm>
        </p:spPr>
        <p:txBody>
          <a:bodyPr/>
          <a:lstStyle/>
          <a:p>
            <a:r>
              <a:rPr lang="en-GB" b="1" dirty="0"/>
              <a:t>User Area: Login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6C5504-372E-4A0E-83CC-7489AB679E7C}"/>
              </a:ext>
            </a:extLst>
          </p:cNvPr>
          <p:cNvSpPr/>
          <p:nvPr/>
        </p:nvSpPr>
        <p:spPr>
          <a:xfrm>
            <a:off x="956345" y="1898003"/>
            <a:ext cx="780176" cy="746620"/>
          </a:xfrm>
          <a:prstGeom prst="ellipse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Montserrat SemiBold" panose="00000700000000000000" pitchFamily="50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2AED8-7A1B-42DA-83F2-60A51831C92B}"/>
              </a:ext>
            </a:extLst>
          </p:cNvPr>
          <p:cNvSpPr txBox="1"/>
          <p:nvPr/>
        </p:nvSpPr>
        <p:spPr>
          <a:xfrm>
            <a:off x="1845578" y="2040480"/>
            <a:ext cx="336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Idħol</a:t>
            </a:r>
            <a:r>
              <a:rPr lang="en-GB" sz="2400" dirty="0"/>
              <a:t> f’</a:t>
            </a:r>
            <a:r>
              <a:rPr lang="en-GB" sz="2400" b="1" dirty="0"/>
              <a:t>parrocci.knisja.mt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41241B-DF21-4D45-846C-18D7B451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47" y="1424641"/>
            <a:ext cx="6445321" cy="3693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513696-60D4-4DDD-A1AA-DF3639CB4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894" y="2395671"/>
            <a:ext cx="3323431" cy="351466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0EDB2A-9E4F-4604-969A-04E39A7664B3}"/>
              </a:ext>
            </a:extLst>
          </p:cNvPr>
          <p:cNvSpPr/>
          <p:nvPr/>
        </p:nvSpPr>
        <p:spPr>
          <a:xfrm>
            <a:off x="956345" y="2851938"/>
            <a:ext cx="780176" cy="746620"/>
          </a:xfrm>
          <a:prstGeom prst="ellipse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Montserrat SemiBold" panose="00000700000000000000" pitchFamily="50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8F28B-7582-4882-B7C1-4CA2105BFEE1}"/>
              </a:ext>
            </a:extLst>
          </p:cNvPr>
          <p:cNvSpPr txBox="1"/>
          <p:nvPr/>
        </p:nvSpPr>
        <p:spPr>
          <a:xfrm>
            <a:off x="1845578" y="2994415"/>
            <a:ext cx="336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Agħfas</a:t>
            </a:r>
            <a:r>
              <a:rPr lang="en-GB" sz="2400" dirty="0"/>
              <a:t> Login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52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266"/>
          </a:xfrm>
        </p:spPr>
        <p:txBody>
          <a:bodyPr/>
          <a:lstStyle/>
          <a:p>
            <a:r>
              <a:rPr lang="en-GB" b="1" dirty="0"/>
              <a:t>User Area: Login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6C5504-372E-4A0E-83CC-7489AB679E7C}"/>
              </a:ext>
            </a:extLst>
          </p:cNvPr>
          <p:cNvSpPr/>
          <p:nvPr/>
        </p:nvSpPr>
        <p:spPr>
          <a:xfrm>
            <a:off x="956345" y="1898003"/>
            <a:ext cx="780176" cy="746620"/>
          </a:xfrm>
          <a:prstGeom prst="ellipse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Montserrat SemiBold" panose="00000700000000000000" pitchFamily="50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2AED8-7A1B-42DA-83F2-60A51831C92B}"/>
              </a:ext>
            </a:extLst>
          </p:cNvPr>
          <p:cNvSpPr txBox="1"/>
          <p:nvPr/>
        </p:nvSpPr>
        <p:spPr>
          <a:xfrm>
            <a:off x="1845578" y="2040480"/>
            <a:ext cx="379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Daħħal</a:t>
            </a:r>
            <a:r>
              <a:rPr lang="en-GB" sz="2400" dirty="0"/>
              <a:t> </a:t>
            </a:r>
            <a:r>
              <a:rPr lang="en-GB" sz="2400" b="1" dirty="0"/>
              <a:t>l-email</a:t>
            </a:r>
            <a:r>
              <a:rPr lang="en-GB" sz="2400" dirty="0"/>
              <a:t> u </a:t>
            </a:r>
            <a:r>
              <a:rPr lang="en-GB" sz="2400" b="1" dirty="0"/>
              <a:t>l-password</a:t>
            </a:r>
            <a:r>
              <a:rPr lang="en-GB" sz="2400" dirty="0"/>
              <a:t> </a:t>
            </a:r>
            <a:r>
              <a:rPr lang="en-GB" sz="2400" dirty="0" err="1"/>
              <a:t>tal-Parroċċa</a:t>
            </a:r>
            <a:endParaRPr lang="en-GB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0EDB2A-9E4F-4604-969A-04E39A7664B3}"/>
              </a:ext>
            </a:extLst>
          </p:cNvPr>
          <p:cNvSpPr/>
          <p:nvPr/>
        </p:nvSpPr>
        <p:spPr>
          <a:xfrm>
            <a:off x="956345" y="3309140"/>
            <a:ext cx="780176" cy="746620"/>
          </a:xfrm>
          <a:prstGeom prst="ellipse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Montserrat SemiBold" panose="00000700000000000000" pitchFamily="50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8F28B-7582-4882-B7C1-4CA2105BFEE1}"/>
              </a:ext>
            </a:extLst>
          </p:cNvPr>
          <p:cNvSpPr txBox="1"/>
          <p:nvPr/>
        </p:nvSpPr>
        <p:spPr>
          <a:xfrm>
            <a:off x="1845578" y="3451617"/>
            <a:ext cx="336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Agħfas</a:t>
            </a:r>
            <a:r>
              <a:rPr lang="en-GB" sz="2400" dirty="0"/>
              <a:t> </a:t>
            </a:r>
            <a:r>
              <a:rPr lang="en-GB" sz="2400" b="1" dirty="0"/>
              <a:t>Sign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02B4-9E19-4916-A478-E6DD9F98A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" t="2301" r="2477" b="16669"/>
          <a:stretch/>
        </p:blipFill>
        <p:spPr>
          <a:xfrm>
            <a:off x="6714564" y="1223172"/>
            <a:ext cx="3365088" cy="2695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C09BA-633E-42A3-A84F-F56E61B9C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564" y="3977914"/>
            <a:ext cx="3365088" cy="26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10E-AB03-492A-91AA-3305B7CB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48"/>
            <a:ext cx="10515600" cy="6716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User Area: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035D2-D906-4C5E-8F16-77C5DF15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5" y="2045098"/>
            <a:ext cx="8466650" cy="39280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5533A-9FDA-4918-832D-A0F2C3BE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949" y="1845737"/>
            <a:ext cx="4146444" cy="419260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DDF16E9-C394-4A17-9C65-FDF2573FDED3}"/>
              </a:ext>
            </a:extLst>
          </p:cNvPr>
          <p:cNvSpPr/>
          <p:nvPr/>
        </p:nvSpPr>
        <p:spPr>
          <a:xfrm>
            <a:off x="838200" y="1099117"/>
            <a:ext cx="780176" cy="746620"/>
          </a:xfrm>
          <a:prstGeom prst="ellipse">
            <a:avLst/>
          </a:prstGeom>
          <a:solidFill>
            <a:srgbClr val="CB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Montserrat SemiBold" panose="00000700000000000000" pitchFamily="50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99C3F-79B8-45DA-82DC-824562317A68}"/>
              </a:ext>
            </a:extLst>
          </p:cNvPr>
          <p:cNvSpPr txBox="1"/>
          <p:nvPr/>
        </p:nvSpPr>
        <p:spPr>
          <a:xfrm>
            <a:off x="1727433" y="1241594"/>
            <a:ext cx="868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Wara</a:t>
            </a:r>
            <a:r>
              <a:rPr lang="en-GB" sz="2400" dirty="0"/>
              <a:t> l-login </a:t>
            </a:r>
            <a:r>
              <a:rPr lang="en-GB" sz="2400" dirty="0" err="1"/>
              <a:t>jitla</a:t>
            </a:r>
            <a:r>
              <a:rPr lang="en-GB" sz="2400" dirty="0"/>
              <a:t>’ mill-</a:t>
            </a:r>
            <a:r>
              <a:rPr lang="en-GB" sz="2400" dirty="0" err="1"/>
              <a:t>ġdid</a:t>
            </a:r>
            <a:r>
              <a:rPr lang="en-GB" sz="2400" dirty="0"/>
              <a:t> il-menu ta’ parrocci.knisja.mt </a:t>
            </a:r>
            <a:r>
              <a:rPr lang="en-GB" sz="2400" dirty="0" err="1"/>
              <a:t>imma</a:t>
            </a:r>
            <a:r>
              <a:rPr lang="en-GB" sz="2400" dirty="0"/>
              <a:t> bl-</a:t>
            </a:r>
            <a:r>
              <a:rPr lang="en-GB" sz="2400" dirty="0" err="1"/>
              <a:t>istampa</a:t>
            </a:r>
            <a:r>
              <a:rPr lang="en-GB" sz="2400" dirty="0"/>
              <a:t> </a:t>
            </a:r>
            <a:r>
              <a:rPr lang="en-GB" sz="2400" dirty="0" err="1"/>
              <a:t>tal</a:t>
            </a:r>
            <a:r>
              <a:rPr lang="en-GB" sz="2400" dirty="0"/>
              <a:t>-User Area </a:t>
            </a:r>
            <a:r>
              <a:rPr lang="en-GB" sz="2400" dirty="0" err="1"/>
              <a:t>fl-aħħar</a:t>
            </a:r>
            <a:r>
              <a:rPr lang="en-GB" sz="2400" dirty="0"/>
              <a:t>. </a:t>
            </a:r>
            <a:r>
              <a:rPr lang="en-GB" sz="2400" dirty="0" err="1"/>
              <a:t>Agħfas</a:t>
            </a:r>
            <a:r>
              <a:rPr lang="en-GB" sz="2400" dirty="0"/>
              <a:t> </a:t>
            </a:r>
            <a:r>
              <a:rPr lang="en-GB" sz="2400" b="1" dirty="0"/>
              <a:t>User Area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1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3E25-3324-45FC-878D-7962C0AB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Grazzi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79</Words>
  <Application>Microsoft Office PowerPoint</Application>
  <PresentationFormat>Widescreen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SemiBold</vt:lpstr>
      <vt:lpstr>Soleto</vt:lpstr>
      <vt:lpstr>Office Theme</vt:lpstr>
      <vt:lpstr>Login fil-user area tas-sit parrocci.knisja.mt bil-username tal-Parroċċa    </vt:lpstr>
      <vt:lpstr>User Area: Login</vt:lpstr>
      <vt:lpstr>User Area: Login</vt:lpstr>
      <vt:lpstr>User Area: Menu</vt:lpstr>
      <vt:lpstr>Grazzi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Bugeja Josef</dc:creator>
  <cp:lastModifiedBy>Bugeja Josef</cp:lastModifiedBy>
  <cp:revision>3</cp:revision>
  <cp:lastPrinted>2021-11-29T07:19:59Z</cp:lastPrinted>
  <dcterms:created xsi:type="dcterms:W3CDTF">2021-09-27T06:56:49Z</dcterms:created>
  <dcterms:modified xsi:type="dcterms:W3CDTF">2021-12-23T06:33:31Z</dcterms:modified>
</cp:coreProperties>
</file>