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92" r:id="rId4"/>
    <p:sldId id="293" r:id="rId5"/>
    <p:sldId id="291" r:id="rId6"/>
    <p:sldId id="319" r:id="rId7"/>
    <p:sldId id="320" r:id="rId8"/>
    <p:sldId id="294" r:id="rId9"/>
    <p:sldId id="295" r:id="rId10"/>
    <p:sldId id="296" r:id="rId11"/>
    <p:sldId id="297" r:id="rId12"/>
    <p:sldId id="302" r:id="rId13"/>
    <p:sldId id="301" r:id="rId14"/>
    <p:sldId id="306" r:id="rId15"/>
    <p:sldId id="298" r:id="rId16"/>
    <p:sldId id="321" r:id="rId17"/>
    <p:sldId id="299" r:id="rId18"/>
    <p:sldId id="300" r:id="rId19"/>
    <p:sldId id="303" r:id="rId20"/>
    <p:sldId id="322" r:id="rId21"/>
    <p:sldId id="304" r:id="rId22"/>
    <p:sldId id="305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8" r:id="rId33"/>
    <p:sldId id="290" r:id="rId3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2FF"/>
    <a:srgbClr val="3699FF"/>
    <a:srgbClr val="CB4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08995-E6D6-4702-813E-D34D174E64AE}" v="121" dt="2024-05-28T09:31:12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geja Josef" userId="0d88f5ce-063d-43cf-a1ec-c515678ee95f" providerId="ADAL" clId="{32408995-E6D6-4702-813E-D34D174E64AE}"/>
    <pc:docChg chg="undo redo custSel addSld delSld modSld sldOrd modMainMaster">
      <pc:chgData name="Bugeja Josef" userId="0d88f5ce-063d-43cf-a1ec-c515678ee95f" providerId="ADAL" clId="{32408995-E6D6-4702-813E-D34D174E64AE}" dt="2024-05-31T11:06:41.610" v="7656" actId="20577"/>
      <pc:docMkLst>
        <pc:docMk/>
      </pc:docMkLst>
      <pc:sldChg chg="modSp mod">
        <pc:chgData name="Bugeja Josef" userId="0d88f5ce-063d-43cf-a1ec-c515678ee95f" providerId="ADAL" clId="{32408995-E6D6-4702-813E-D34D174E64AE}" dt="2024-04-24T13:01:16.287" v="6332" actId="20577"/>
        <pc:sldMkLst>
          <pc:docMk/>
          <pc:sldMk cId="293924286" sldId="256"/>
        </pc:sldMkLst>
        <pc:spChg chg="mod">
          <ac:chgData name="Bugeja Josef" userId="0d88f5ce-063d-43cf-a1ec-c515678ee95f" providerId="ADAL" clId="{32408995-E6D6-4702-813E-D34D174E64AE}" dt="2024-04-24T13:01:16.287" v="6332" actId="20577"/>
          <ac:spMkLst>
            <pc:docMk/>
            <pc:sldMk cId="293924286" sldId="256"/>
            <ac:spMk id="4" creationId="{6BE09536-2932-43B5-94A0-AE5FD2C92210}"/>
          </ac:spMkLst>
        </pc:spChg>
      </pc:sldChg>
      <pc:sldChg chg="addSp modSp mod">
        <pc:chgData name="Bugeja Josef" userId="0d88f5ce-063d-43cf-a1ec-c515678ee95f" providerId="ADAL" clId="{32408995-E6D6-4702-813E-D34D174E64AE}" dt="2024-05-27T06:52:04.781" v="7387" actId="20577"/>
        <pc:sldMkLst>
          <pc:docMk/>
          <pc:sldMk cId="4195260308" sldId="260"/>
        </pc:sldMkLst>
        <pc:spChg chg="mod">
          <ac:chgData name="Bugeja Josef" userId="0d88f5ce-063d-43cf-a1ec-c515678ee95f" providerId="ADAL" clId="{32408995-E6D6-4702-813E-D34D174E64AE}" dt="2024-04-22T06:32:09.133" v="185" actId="6549"/>
          <ac:spMkLst>
            <pc:docMk/>
            <pc:sldMk cId="4195260308" sldId="260"/>
            <ac:spMk id="2" creationId="{94DE510E-AB03-492A-91AA-3305B7CBBBF0}"/>
          </ac:spMkLst>
        </pc:spChg>
        <pc:spChg chg="add mod">
          <ac:chgData name="Bugeja Josef" userId="0d88f5ce-063d-43cf-a1ec-c515678ee95f" providerId="ADAL" clId="{32408995-E6D6-4702-813E-D34D174E64AE}" dt="2024-05-27T06:52:04.781" v="7387" actId="20577"/>
          <ac:spMkLst>
            <pc:docMk/>
            <pc:sldMk cId="4195260308" sldId="260"/>
            <ac:spMk id="4" creationId="{8210626A-07E8-709A-68A0-5099E65A1C12}"/>
          </ac:spMkLst>
        </pc:spChg>
      </pc:sldChg>
      <pc:sldChg chg="addSp delSp modSp add mod">
        <pc:chgData name="Bugeja Josef" userId="0d88f5ce-063d-43cf-a1ec-c515678ee95f" providerId="ADAL" clId="{32408995-E6D6-4702-813E-D34D174E64AE}" dt="2024-05-23T11:54:44.106" v="7355" actId="20577"/>
        <pc:sldMkLst>
          <pc:docMk/>
          <pc:sldMk cId="912801747" sldId="291"/>
        </pc:sldMkLst>
        <pc:spChg chg="mod">
          <ac:chgData name="Bugeja Josef" userId="0d88f5ce-063d-43cf-a1ec-c515678ee95f" providerId="ADAL" clId="{32408995-E6D6-4702-813E-D34D174E64AE}" dt="2024-04-22T08:54:41.161" v="1171" actId="20577"/>
          <ac:spMkLst>
            <pc:docMk/>
            <pc:sldMk cId="912801747" sldId="291"/>
            <ac:spMk id="2" creationId="{94DE510E-AB03-492A-91AA-3305B7CBBBF0}"/>
          </ac:spMkLst>
        </pc:spChg>
        <pc:spChg chg="add mod">
          <ac:chgData name="Bugeja Josef" userId="0d88f5ce-063d-43cf-a1ec-c515678ee95f" providerId="ADAL" clId="{32408995-E6D6-4702-813E-D34D174E64AE}" dt="2024-05-23T11:54:44.106" v="7355" actId="20577"/>
          <ac:spMkLst>
            <pc:docMk/>
            <pc:sldMk cId="912801747" sldId="291"/>
            <ac:spMk id="5" creationId="{EA45D8E3-0C04-58BF-66A0-E94FB0D161D4}"/>
          </ac:spMkLst>
        </pc:spChg>
        <pc:spChg chg="add mod">
          <ac:chgData name="Bugeja Josef" userId="0d88f5ce-063d-43cf-a1ec-c515678ee95f" providerId="ADAL" clId="{32408995-E6D6-4702-813E-D34D174E64AE}" dt="2024-04-22T08:58:32.160" v="1257" actId="1076"/>
          <ac:spMkLst>
            <pc:docMk/>
            <pc:sldMk cId="912801747" sldId="291"/>
            <ac:spMk id="6" creationId="{38AFF8A8-7E18-1654-41C7-FE1AA9A65D78}"/>
          </ac:spMkLst>
        </pc:spChg>
        <pc:spChg chg="add mod">
          <ac:chgData name="Bugeja Josef" userId="0d88f5ce-063d-43cf-a1ec-c515678ee95f" providerId="ADAL" clId="{32408995-E6D6-4702-813E-D34D174E64AE}" dt="2024-05-23T06:03:01.113" v="6345" actId="1076"/>
          <ac:spMkLst>
            <pc:docMk/>
            <pc:sldMk cId="912801747" sldId="291"/>
            <ac:spMk id="7" creationId="{AADED74E-1226-C5CB-B431-B152E931E1BE}"/>
          </ac:spMkLst>
        </pc:spChg>
        <pc:picChg chg="add del mod">
          <ac:chgData name="Bugeja Josef" userId="0d88f5ce-063d-43cf-a1ec-c515678ee95f" providerId="ADAL" clId="{32408995-E6D6-4702-813E-D34D174E64AE}" dt="2024-05-23T06:02:30.251" v="6338" actId="478"/>
          <ac:picMkLst>
            <pc:docMk/>
            <pc:sldMk cId="912801747" sldId="291"/>
            <ac:picMk id="4" creationId="{930BC6EC-764D-05B2-2FDF-988D6152D043}"/>
          </ac:picMkLst>
        </pc:picChg>
        <pc:picChg chg="add mod ord">
          <ac:chgData name="Bugeja Josef" userId="0d88f5ce-063d-43cf-a1ec-c515678ee95f" providerId="ADAL" clId="{32408995-E6D6-4702-813E-D34D174E64AE}" dt="2024-05-23T06:03:14.897" v="6347" actId="208"/>
          <ac:picMkLst>
            <pc:docMk/>
            <pc:sldMk cId="912801747" sldId="291"/>
            <ac:picMk id="8" creationId="{6C7230BB-874F-44C9-E44C-6AD64477AF8D}"/>
          </ac:picMkLst>
        </pc:picChg>
      </pc:sldChg>
      <pc:sldChg chg="modSp add mod">
        <pc:chgData name="Bugeja Josef" userId="0d88f5ce-063d-43cf-a1ec-c515678ee95f" providerId="ADAL" clId="{32408995-E6D6-4702-813E-D34D174E64AE}" dt="2024-05-27T06:51:59.738" v="7386" actId="20577"/>
        <pc:sldMkLst>
          <pc:docMk/>
          <pc:sldMk cId="3564580614" sldId="292"/>
        </pc:sldMkLst>
        <pc:spChg chg="mod">
          <ac:chgData name="Bugeja Josef" userId="0d88f5ce-063d-43cf-a1ec-c515678ee95f" providerId="ADAL" clId="{32408995-E6D6-4702-813E-D34D174E64AE}" dt="2024-04-22T06:42:23.019" v="564" actId="20577"/>
          <ac:spMkLst>
            <pc:docMk/>
            <pc:sldMk cId="3564580614" sldId="292"/>
            <ac:spMk id="2" creationId="{94DE510E-AB03-492A-91AA-3305B7CBBBF0}"/>
          </ac:spMkLst>
        </pc:spChg>
        <pc:spChg chg="mod">
          <ac:chgData name="Bugeja Josef" userId="0d88f5ce-063d-43cf-a1ec-c515678ee95f" providerId="ADAL" clId="{32408995-E6D6-4702-813E-D34D174E64AE}" dt="2024-05-27T06:51:59.738" v="7386" actId="20577"/>
          <ac:spMkLst>
            <pc:docMk/>
            <pc:sldMk cId="3564580614" sldId="292"/>
            <ac:spMk id="4" creationId="{8210626A-07E8-709A-68A0-5099E65A1C12}"/>
          </ac:spMkLst>
        </pc:spChg>
      </pc:sldChg>
      <pc:sldChg chg="addSp modSp add mod">
        <pc:chgData name="Bugeja Josef" userId="0d88f5ce-063d-43cf-a1ec-c515678ee95f" providerId="ADAL" clId="{32408995-E6D6-4702-813E-D34D174E64AE}" dt="2024-05-27T06:51:04.974" v="7380" actId="20577"/>
        <pc:sldMkLst>
          <pc:docMk/>
          <pc:sldMk cId="261575841" sldId="293"/>
        </pc:sldMkLst>
        <pc:spChg chg="mod">
          <ac:chgData name="Bugeja Josef" userId="0d88f5ce-063d-43cf-a1ec-c515678ee95f" providerId="ADAL" clId="{32408995-E6D6-4702-813E-D34D174E64AE}" dt="2024-04-22T08:36:52.418" v="896" actId="122"/>
          <ac:spMkLst>
            <pc:docMk/>
            <pc:sldMk cId="261575841" sldId="293"/>
            <ac:spMk id="4" creationId="{8210626A-07E8-709A-68A0-5099E65A1C12}"/>
          </ac:spMkLst>
        </pc:spChg>
        <pc:spChg chg="add mod ord">
          <ac:chgData name="Bugeja Josef" userId="0d88f5ce-063d-43cf-a1ec-c515678ee95f" providerId="ADAL" clId="{32408995-E6D6-4702-813E-D34D174E64AE}" dt="2024-04-22T08:50:41.430" v="1137" actId="1038"/>
          <ac:spMkLst>
            <pc:docMk/>
            <pc:sldMk cId="261575841" sldId="293"/>
            <ac:spMk id="5" creationId="{9ABDF144-03EF-187D-7295-3783C25C094E}"/>
          </ac:spMkLst>
        </pc:spChg>
        <pc:spChg chg="add mod ord">
          <ac:chgData name="Bugeja Josef" userId="0d88f5ce-063d-43cf-a1ec-c515678ee95f" providerId="ADAL" clId="{32408995-E6D6-4702-813E-D34D174E64AE}" dt="2024-04-22T08:50:41.430" v="1137" actId="1038"/>
          <ac:spMkLst>
            <pc:docMk/>
            <pc:sldMk cId="261575841" sldId="293"/>
            <ac:spMk id="6" creationId="{3AB9C46A-9796-109B-8C41-A046D7D87189}"/>
          </ac:spMkLst>
        </pc:spChg>
        <pc:spChg chg="add mod">
          <ac:chgData name="Bugeja Josef" userId="0d88f5ce-063d-43cf-a1ec-c515678ee95f" providerId="ADAL" clId="{32408995-E6D6-4702-813E-D34D174E64AE}" dt="2024-04-22T08:50:41.430" v="1137" actId="1038"/>
          <ac:spMkLst>
            <pc:docMk/>
            <pc:sldMk cId="261575841" sldId="293"/>
            <ac:spMk id="7" creationId="{3B694D55-43C5-80AE-2C6D-7B301BDCFE10}"/>
          </ac:spMkLst>
        </pc:spChg>
        <pc:spChg chg="add mod">
          <ac:chgData name="Bugeja Josef" userId="0d88f5ce-063d-43cf-a1ec-c515678ee95f" providerId="ADAL" clId="{32408995-E6D6-4702-813E-D34D174E64AE}" dt="2024-04-22T08:50:41.430" v="1137" actId="1038"/>
          <ac:spMkLst>
            <pc:docMk/>
            <pc:sldMk cId="261575841" sldId="293"/>
            <ac:spMk id="8" creationId="{3409D527-FFC7-A2A0-7AB4-8258F3E50950}"/>
          </ac:spMkLst>
        </pc:spChg>
        <pc:spChg chg="add mod">
          <ac:chgData name="Bugeja Josef" userId="0d88f5ce-063d-43cf-a1ec-c515678ee95f" providerId="ADAL" clId="{32408995-E6D6-4702-813E-D34D174E64AE}" dt="2024-04-22T08:50:41.430" v="1137" actId="1038"/>
          <ac:spMkLst>
            <pc:docMk/>
            <pc:sldMk cId="261575841" sldId="293"/>
            <ac:spMk id="9" creationId="{5ACC016A-7B5D-CC24-BBB7-AED814E1B55C}"/>
          </ac:spMkLst>
        </pc:spChg>
        <pc:spChg chg="add mod">
          <ac:chgData name="Bugeja Josef" userId="0d88f5ce-063d-43cf-a1ec-c515678ee95f" providerId="ADAL" clId="{32408995-E6D6-4702-813E-D34D174E64AE}" dt="2024-05-27T06:51:04.974" v="7380" actId="20577"/>
          <ac:spMkLst>
            <pc:docMk/>
            <pc:sldMk cId="261575841" sldId="293"/>
            <ac:spMk id="10" creationId="{4D5B29E4-3704-77A1-B892-6AEBB7212E0A}"/>
          </ac:spMkLst>
        </pc:spChg>
        <pc:spChg chg="add mod">
          <ac:chgData name="Bugeja Josef" userId="0d88f5ce-063d-43cf-a1ec-c515678ee95f" providerId="ADAL" clId="{32408995-E6D6-4702-813E-D34D174E64AE}" dt="2024-04-22T08:50:41.430" v="1137" actId="1038"/>
          <ac:spMkLst>
            <pc:docMk/>
            <pc:sldMk cId="261575841" sldId="293"/>
            <ac:spMk id="11" creationId="{765E1550-5C3F-243B-C279-4D378F98A500}"/>
          </ac:spMkLst>
        </pc:spChg>
        <pc:grpChg chg="add mod">
          <ac:chgData name="Bugeja Josef" userId="0d88f5ce-063d-43cf-a1ec-c515678ee95f" providerId="ADAL" clId="{32408995-E6D6-4702-813E-D34D174E64AE}" dt="2024-04-22T08:50:41.430" v="1137" actId="1038"/>
          <ac:grpSpMkLst>
            <pc:docMk/>
            <pc:sldMk cId="261575841" sldId="293"/>
            <ac:grpSpMk id="12" creationId="{C847910F-A6C7-FF13-E7BF-7F1614F355BC}"/>
          </ac:grpSpMkLst>
        </pc:grpChg>
        <pc:grpChg chg="add mod">
          <ac:chgData name="Bugeja Josef" userId="0d88f5ce-063d-43cf-a1ec-c515678ee95f" providerId="ADAL" clId="{32408995-E6D6-4702-813E-D34D174E64AE}" dt="2024-04-22T08:50:41.430" v="1137" actId="1038"/>
          <ac:grpSpMkLst>
            <pc:docMk/>
            <pc:sldMk cId="261575841" sldId="293"/>
            <ac:grpSpMk id="13" creationId="{006DC61E-9A7F-7D1D-BB83-C562B4E77906}"/>
          </ac:grpSpMkLst>
        </pc:grpChg>
        <pc:picChg chg="add mod">
          <ac:chgData name="Bugeja Josef" userId="0d88f5ce-063d-43cf-a1ec-c515678ee95f" providerId="ADAL" clId="{32408995-E6D6-4702-813E-D34D174E64AE}" dt="2024-04-22T08:50:41.430" v="1137" actId="1038"/>
          <ac:picMkLst>
            <pc:docMk/>
            <pc:sldMk cId="261575841" sldId="293"/>
            <ac:picMk id="3" creationId="{435860EB-E9A9-B6B7-A478-67FF6D4BC05A}"/>
          </ac:picMkLst>
        </pc:picChg>
        <pc:picChg chg="add mod">
          <ac:chgData name="Bugeja Josef" userId="0d88f5ce-063d-43cf-a1ec-c515678ee95f" providerId="ADAL" clId="{32408995-E6D6-4702-813E-D34D174E64AE}" dt="2024-04-22T08:50:41.430" v="1137" actId="1038"/>
          <ac:picMkLst>
            <pc:docMk/>
            <pc:sldMk cId="261575841" sldId="293"/>
            <ac:picMk id="1026" creationId="{47E92CBD-D649-F2D4-EAC5-2B12F28AABCE}"/>
          </ac:picMkLst>
        </pc:picChg>
        <pc:picChg chg="add mod">
          <ac:chgData name="Bugeja Josef" userId="0d88f5ce-063d-43cf-a1ec-c515678ee95f" providerId="ADAL" clId="{32408995-E6D6-4702-813E-D34D174E64AE}" dt="2024-04-22T08:50:41.430" v="1137" actId="1038"/>
          <ac:picMkLst>
            <pc:docMk/>
            <pc:sldMk cId="261575841" sldId="293"/>
            <ac:picMk id="1028" creationId="{FE3EFFB3-B97A-C504-40CC-B4653E384C0B}"/>
          </ac:picMkLst>
        </pc:picChg>
      </pc:sldChg>
      <pc:sldChg chg="addSp modSp add mod modAnim">
        <pc:chgData name="Bugeja Josef" userId="0d88f5ce-063d-43cf-a1ec-c515678ee95f" providerId="ADAL" clId="{32408995-E6D6-4702-813E-D34D174E64AE}" dt="2024-04-22T09:12:48.798" v="1575" actId="208"/>
        <pc:sldMkLst>
          <pc:docMk/>
          <pc:sldMk cId="3868642079" sldId="294"/>
        </pc:sldMkLst>
        <pc:spChg chg="mod">
          <ac:chgData name="Bugeja Josef" userId="0d88f5ce-063d-43cf-a1ec-c515678ee95f" providerId="ADAL" clId="{32408995-E6D6-4702-813E-D34D174E64AE}" dt="2024-04-22T09:02:34.562" v="1339" actId="20577"/>
          <ac:spMkLst>
            <pc:docMk/>
            <pc:sldMk cId="3868642079" sldId="294"/>
            <ac:spMk id="2" creationId="{94DE510E-AB03-492A-91AA-3305B7CBBBF0}"/>
          </ac:spMkLst>
        </pc:spChg>
        <pc:spChg chg="add mod">
          <ac:chgData name="Bugeja Josef" userId="0d88f5ce-063d-43cf-a1ec-c515678ee95f" providerId="ADAL" clId="{32408995-E6D6-4702-813E-D34D174E64AE}" dt="2024-04-22T09:05:55.228" v="1364" actId="113"/>
          <ac:spMkLst>
            <pc:docMk/>
            <pc:sldMk cId="3868642079" sldId="294"/>
            <ac:spMk id="5" creationId="{072877FA-B6E4-0422-C894-5C37764C0069}"/>
          </ac:spMkLst>
        </pc:spChg>
        <pc:spChg chg="add mod">
          <ac:chgData name="Bugeja Josef" userId="0d88f5ce-063d-43cf-a1ec-c515678ee95f" providerId="ADAL" clId="{32408995-E6D6-4702-813E-D34D174E64AE}" dt="2024-04-22T09:05:55.228" v="1364" actId="113"/>
          <ac:spMkLst>
            <pc:docMk/>
            <pc:sldMk cId="3868642079" sldId="294"/>
            <ac:spMk id="6" creationId="{CC7B1560-F8D9-A879-F8A8-71BE8D1C9C47}"/>
          </ac:spMkLst>
        </pc:spChg>
        <pc:spChg chg="mod">
          <ac:chgData name="Bugeja Josef" userId="0d88f5ce-063d-43cf-a1ec-c515678ee95f" providerId="ADAL" clId="{32408995-E6D6-4702-813E-D34D174E64AE}" dt="2024-04-22T09:06:21.173" v="1369" actId="20577"/>
          <ac:spMkLst>
            <pc:docMk/>
            <pc:sldMk cId="3868642079" sldId="294"/>
            <ac:spMk id="9" creationId="{B239D988-D5F5-95C7-D8DE-292510AC5744}"/>
          </ac:spMkLst>
        </pc:spChg>
        <pc:spChg chg="mod">
          <ac:chgData name="Bugeja Josef" userId="0d88f5ce-063d-43cf-a1ec-c515678ee95f" providerId="ADAL" clId="{32408995-E6D6-4702-813E-D34D174E64AE}" dt="2024-04-22T09:06:10.336" v="1366"/>
          <ac:spMkLst>
            <pc:docMk/>
            <pc:sldMk cId="3868642079" sldId="294"/>
            <ac:spMk id="10" creationId="{48CEBEF4-1E03-B059-F543-304A344505F5}"/>
          </ac:spMkLst>
        </pc:spChg>
        <pc:spChg chg="mod">
          <ac:chgData name="Bugeja Josef" userId="0d88f5ce-063d-43cf-a1ec-c515678ee95f" providerId="ADAL" clId="{32408995-E6D6-4702-813E-D34D174E64AE}" dt="2024-04-22T09:06:35.524" v="1373" actId="20577"/>
          <ac:spMkLst>
            <pc:docMk/>
            <pc:sldMk cId="3868642079" sldId="294"/>
            <ac:spMk id="12" creationId="{40BF45AE-CA4D-622B-DFF2-C593EA214A65}"/>
          </ac:spMkLst>
        </pc:spChg>
        <pc:spChg chg="mod">
          <ac:chgData name="Bugeja Josef" userId="0d88f5ce-063d-43cf-a1ec-c515678ee95f" providerId="ADAL" clId="{32408995-E6D6-4702-813E-D34D174E64AE}" dt="2024-04-22T09:06:24.840" v="1370"/>
          <ac:spMkLst>
            <pc:docMk/>
            <pc:sldMk cId="3868642079" sldId="294"/>
            <ac:spMk id="13" creationId="{FE0B8764-E6C9-6398-817E-0B39C508544A}"/>
          </ac:spMkLst>
        </pc:spChg>
        <pc:spChg chg="mod">
          <ac:chgData name="Bugeja Josef" userId="0d88f5ce-063d-43cf-a1ec-c515678ee95f" providerId="ADAL" clId="{32408995-E6D6-4702-813E-D34D174E64AE}" dt="2024-04-22T09:07:14.787" v="1380" actId="20577"/>
          <ac:spMkLst>
            <pc:docMk/>
            <pc:sldMk cId="3868642079" sldId="294"/>
            <ac:spMk id="15" creationId="{9819CE7D-69A5-AB5C-4248-03EB32B526DD}"/>
          </ac:spMkLst>
        </pc:spChg>
        <pc:spChg chg="mod">
          <ac:chgData name="Bugeja Josef" userId="0d88f5ce-063d-43cf-a1ec-c515678ee95f" providerId="ADAL" clId="{32408995-E6D6-4702-813E-D34D174E64AE}" dt="2024-04-22T09:06:46.670" v="1377"/>
          <ac:spMkLst>
            <pc:docMk/>
            <pc:sldMk cId="3868642079" sldId="294"/>
            <ac:spMk id="16" creationId="{A823906B-A622-8476-9754-9C55064B19C6}"/>
          </ac:spMkLst>
        </pc:spChg>
        <pc:spChg chg="mod">
          <ac:chgData name="Bugeja Josef" userId="0d88f5ce-063d-43cf-a1ec-c515678ee95f" providerId="ADAL" clId="{32408995-E6D6-4702-813E-D34D174E64AE}" dt="2024-04-22T09:08:02.461" v="1406" actId="20577"/>
          <ac:spMkLst>
            <pc:docMk/>
            <pc:sldMk cId="3868642079" sldId="294"/>
            <ac:spMk id="18" creationId="{00E67556-C47E-5572-19A5-C9ECF45B825F}"/>
          </ac:spMkLst>
        </pc:spChg>
        <pc:spChg chg="mod">
          <ac:chgData name="Bugeja Josef" userId="0d88f5ce-063d-43cf-a1ec-c515678ee95f" providerId="ADAL" clId="{32408995-E6D6-4702-813E-D34D174E64AE}" dt="2024-04-22T09:07:30.610" v="1396"/>
          <ac:spMkLst>
            <pc:docMk/>
            <pc:sldMk cId="3868642079" sldId="294"/>
            <ac:spMk id="19" creationId="{6EFC501F-420B-2724-4701-5EF418694682}"/>
          </ac:spMkLst>
        </pc:spChg>
        <pc:spChg chg="mod">
          <ac:chgData name="Bugeja Josef" userId="0d88f5ce-063d-43cf-a1ec-c515678ee95f" providerId="ADAL" clId="{32408995-E6D6-4702-813E-D34D174E64AE}" dt="2024-04-22T09:08:06.323" v="1408" actId="20577"/>
          <ac:spMkLst>
            <pc:docMk/>
            <pc:sldMk cId="3868642079" sldId="294"/>
            <ac:spMk id="21" creationId="{69D6DE8C-18B1-A1A9-792A-0EAA1CE66D8F}"/>
          </ac:spMkLst>
        </pc:spChg>
        <pc:spChg chg="mod">
          <ac:chgData name="Bugeja Josef" userId="0d88f5ce-063d-43cf-a1ec-c515678ee95f" providerId="ADAL" clId="{32408995-E6D6-4702-813E-D34D174E64AE}" dt="2024-04-22T09:07:52.175" v="1402"/>
          <ac:spMkLst>
            <pc:docMk/>
            <pc:sldMk cId="3868642079" sldId="294"/>
            <ac:spMk id="22" creationId="{936DD8F3-2C06-E8F1-CAB4-AE9F100CAE09}"/>
          </ac:spMkLst>
        </pc:spChg>
        <pc:spChg chg="mod">
          <ac:chgData name="Bugeja Josef" userId="0d88f5ce-063d-43cf-a1ec-c515678ee95f" providerId="ADAL" clId="{32408995-E6D6-4702-813E-D34D174E64AE}" dt="2024-04-22T09:08:24.045" v="1412" actId="20577"/>
          <ac:spMkLst>
            <pc:docMk/>
            <pc:sldMk cId="3868642079" sldId="294"/>
            <ac:spMk id="24" creationId="{2333DF74-3D54-692B-9D2B-76D65BC5B198}"/>
          </ac:spMkLst>
        </pc:spChg>
        <pc:spChg chg="mod">
          <ac:chgData name="Bugeja Josef" userId="0d88f5ce-063d-43cf-a1ec-c515678ee95f" providerId="ADAL" clId="{32408995-E6D6-4702-813E-D34D174E64AE}" dt="2024-04-22T09:08:11.781" v="1409"/>
          <ac:spMkLst>
            <pc:docMk/>
            <pc:sldMk cId="3868642079" sldId="294"/>
            <ac:spMk id="25" creationId="{87DD8C1D-E290-298B-467B-024D06991136}"/>
          </ac:spMkLst>
        </pc:spChg>
        <pc:spChg chg="add mod">
          <ac:chgData name="Bugeja Josef" userId="0d88f5ce-063d-43cf-a1ec-c515678ee95f" providerId="ADAL" clId="{32408995-E6D6-4702-813E-D34D174E64AE}" dt="2024-04-22T09:11:42.275" v="1574" actId="20577"/>
          <ac:spMkLst>
            <pc:docMk/>
            <pc:sldMk cId="3868642079" sldId="294"/>
            <ac:spMk id="26" creationId="{4015C948-0E2C-0590-FF19-A926E43C3D8A}"/>
          </ac:spMkLst>
        </pc:spChg>
        <pc:grpChg chg="add mod">
          <ac:chgData name="Bugeja Josef" userId="0d88f5ce-063d-43cf-a1ec-c515678ee95f" providerId="ADAL" clId="{32408995-E6D6-4702-813E-D34D174E64AE}" dt="2024-04-22T09:06:08.610" v="1365" actId="1076"/>
          <ac:grpSpMkLst>
            <pc:docMk/>
            <pc:sldMk cId="3868642079" sldId="294"/>
            <ac:grpSpMk id="7" creationId="{90292D48-9638-4C73-F4E6-2BCE6AF16927}"/>
          </ac:grpSpMkLst>
        </pc:grpChg>
        <pc:grpChg chg="add mod">
          <ac:chgData name="Bugeja Josef" userId="0d88f5ce-063d-43cf-a1ec-c515678ee95f" providerId="ADAL" clId="{32408995-E6D6-4702-813E-D34D174E64AE}" dt="2024-04-22T09:06:40.769" v="1376" actId="1036"/>
          <ac:grpSpMkLst>
            <pc:docMk/>
            <pc:sldMk cId="3868642079" sldId="294"/>
            <ac:grpSpMk id="8" creationId="{F6A10CF0-2923-B758-65ED-74F0A25209B4}"/>
          </ac:grpSpMkLst>
        </pc:grpChg>
        <pc:grpChg chg="add mod">
          <ac:chgData name="Bugeja Josef" userId="0d88f5ce-063d-43cf-a1ec-c515678ee95f" providerId="ADAL" clId="{32408995-E6D6-4702-813E-D34D174E64AE}" dt="2024-04-22T09:06:32.545" v="1371" actId="1076"/>
          <ac:grpSpMkLst>
            <pc:docMk/>
            <pc:sldMk cId="3868642079" sldId="294"/>
            <ac:grpSpMk id="11" creationId="{2D910539-7DC4-F591-FDAB-6BF4940DFD22}"/>
          </ac:grpSpMkLst>
        </pc:grpChg>
        <pc:grpChg chg="add mod">
          <ac:chgData name="Bugeja Josef" userId="0d88f5ce-063d-43cf-a1ec-c515678ee95f" providerId="ADAL" clId="{32408995-E6D6-4702-813E-D34D174E64AE}" dt="2024-04-22T09:07:23.747" v="1395" actId="1038"/>
          <ac:grpSpMkLst>
            <pc:docMk/>
            <pc:sldMk cId="3868642079" sldId="294"/>
            <ac:grpSpMk id="14" creationId="{1791BE34-19B3-BADF-97F1-448221F7CA25}"/>
          </ac:grpSpMkLst>
        </pc:grpChg>
        <pc:grpChg chg="add mod">
          <ac:chgData name="Bugeja Josef" userId="0d88f5ce-063d-43cf-a1ec-c515678ee95f" providerId="ADAL" clId="{32408995-E6D6-4702-813E-D34D174E64AE}" dt="2024-04-22T09:07:50.660" v="1401" actId="1035"/>
          <ac:grpSpMkLst>
            <pc:docMk/>
            <pc:sldMk cId="3868642079" sldId="294"/>
            <ac:grpSpMk id="17" creationId="{2CA087AD-0388-76BF-EAF5-C87E58257E6F}"/>
          </ac:grpSpMkLst>
        </pc:grpChg>
        <pc:grpChg chg="add mod">
          <ac:chgData name="Bugeja Josef" userId="0d88f5ce-063d-43cf-a1ec-c515678ee95f" providerId="ADAL" clId="{32408995-E6D6-4702-813E-D34D174E64AE}" dt="2024-04-22T09:07:58.395" v="1404" actId="1036"/>
          <ac:grpSpMkLst>
            <pc:docMk/>
            <pc:sldMk cId="3868642079" sldId="294"/>
            <ac:grpSpMk id="20" creationId="{86B007F4-BC75-CED6-D11D-A2D2F8F5E9C5}"/>
          </ac:grpSpMkLst>
        </pc:grpChg>
        <pc:grpChg chg="add mod">
          <ac:chgData name="Bugeja Josef" userId="0d88f5ce-063d-43cf-a1ec-c515678ee95f" providerId="ADAL" clId="{32408995-E6D6-4702-813E-D34D174E64AE}" dt="2024-04-22T09:08:21.546" v="1410" actId="1076"/>
          <ac:grpSpMkLst>
            <pc:docMk/>
            <pc:sldMk cId="3868642079" sldId="294"/>
            <ac:grpSpMk id="23" creationId="{68152693-9028-26DE-BA73-1A02EE02C806}"/>
          </ac:grpSpMkLst>
        </pc:grpChg>
        <pc:picChg chg="add mod">
          <ac:chgData name="Bugeja Josef" userId="0d88f5ce-063d-43cf-a1ec-c515678ee95f" providerId="ADAL" clId="{32408995-E6D6-4702-813E-D34D174E64AE}" dt="2024-04-22T09:12:48.798" v="1575" actId="208"/>
          <ac:picMkLst>
            <pc:docMk/>
            <pc:sldMk cId="3868642079" sldId="294"/>
            <ac:picMk id="4" creationId="{E3AF58F9-246E-932C-7653-A3D874BC8920}"/>
          </ac:picMkLst>
        </pc:picChg>
      </pc:sldChg>
      <pc:sldChg chg="addSp delSp modSp add mod">
        <pc:chgData name="Bugeja Josef" userId="0d88f5ce-063d-43cf-a1ec-c515678ee95f" providerId="ADAL" clId="{32408995-E6D6-4702-813E-D34D174E64AE}" dt="2024-05-23T06:26:38.337" v="6716" actId="208"/>
        <pc:sldMkLst>
          <pc:docMk/>
          <pc:sldMk cId="4286996543" sldId="295"/>
        </pc:sldMkLst>
        <pc:spChg chg="mod">
          <ac:chgData name="Bugeja Josef" userId="0d88f5ce-063d-43cf-a1ec-c515678ee95f" providerId="ADAL" clId="{32408995-E6D6-4702-813E-D34D174E64AE}" dt="2024-04-22T09:14:26.268" v="1590" actId="20577"/>
          <ac:spMkLst>
            <pc:docMk/>
            <pc:sldMk cId="4286996543" sldId="295"/>
            <ac:spMk id="2" creationId="{94DE510E-AB03-492A-91AA-3305B7CBBBF0}"/>
          </ac:spMkLst>
        </pc:spChg>
        <pc:spChg chg="mod">
          <ac:chgData name="Bugeja Josef" userId="0d88f5ce-063d-43cf-a1ec-c515678ee95f" providerId="ADAL" clId="{32408995-E6D6-4702-813E-D34D174E64AE}" dt="2024-04-22T09:15:09.441" v="1604"/>
          <ac:spMkLst>
            <pc:docMk/>
            <pc:sldMk cId="4286996543" sldId="295"/>
            <ac:spMk id="6" creationId="{EB1674AC-9A6E-753A-95CA-8E554534CCB0}"/>
          </ac:spMkLst>
        </pc:spChg>
        <pc:spChg chg="mod">
          <ac:chgData name="Bugeja Josef" userId="0d88f5ce-063d-43cf-a1ec-c515678ee95f" providerId="ADAL" clId="{32408995-E6D6-4702-813E-D34D174E64AE}" dt="2024-04-22T09:15:09.441" v="1604"/>
          <ac:spMkLst>
            <pc:docMk/>
            <pc:sldMk cId="4286996543" sldId="295"/>
            <ac:spMk id="7" creationId="{E3D614E2-4554-ABCE-C27D-48A0CCFC6EF4}"/>
          </ac:spMkLst>
        </pc:spChg>
        <pc:spChg chg="add mod">
          <ac:chgData name="Bugeja Josef" userId="0d88f5ce-063d-43cf-a1ec-c515678ee95f" providerId="ADAL" clId="{32408995-E6D6-4702-813E-D34D174E64AE}" dt="2024-04-22T09:16:04.091" v="1610" actId="1076"/>
          <ac:spMkLst>
            <pc:docMk/>
            <pc:sldMk cId="4286996543" sldId="295"/>
            <ac:spMk id="8" creationId="{CB9FD39D-0444-55AC-0AE0-9D82F51B2568}"/>
          </ac:spMkLst>
        </pc:spChg>
        <pc:spChg chg="add mod">
          <ac:chgData name="Bugeja Josef" userId="0d88f5ce-063d-43cf-a1ec-c515678ee95f" providerId="ADAL" clId="{32408995-E6D6-4702-813E-D34D174E64AE}" dt="2024-04-22T09:33:09.934" v="2006" actId="207"/>
          <ac:spMkLst>
            <pc:docMk/>
            <pc:sldMk cId="4286996543" sldId="295"/>
            <ac:spMk id="9" creationId="{1B1F7534-5152-57B2-9C78-3A01F90DA63F}"/>
          </ac:spMkLst>
        </pc:spChg>
        <pc:grpChg chg="add mod">
          <ac:chgData name="Bugeja Josef" userId="0d88f5ce-063d-43cf-a1ec-c515678ee95f" providerId="ADAL" clId="{32408995-E6D6-4702-813E-D34D174E64AE}" dt="2024-04-22T09:15:15.676" v="1605" actId="1076"/>
          <ac:grpSpMkLst>
            <pc:docMk/>
            <pc:sldMk cId="4286996543" sldId="295"/>
            <ac:grpSpMk id="5" creationId="{FD05ACF5-53D6-BB1E-FE2D-2A34600E545F}"/>
          </ac:grpSpMkLst>
        </pc:grpChg>
        <pc:picChg chg="add del mod">
          <ac:chgData name="Bugeja Josef" userId="0d88f5ce-063d-43cf-a1ec-c515678ee95f" providerId="ADAL" clId="{32408995-E6D6-4702-813E-D34D174E64AE}" dt="2024-05-23T06:25:52.355" v="6694" actId="478"/>
          <ac:picMkLst>
            <pc:docMk/>
            <pc:sldMk cId="4286996543" sldId="295"/>
            <ac:picMk id="4" creationId="{6FD454E2-614D-12C3-A453-7871B366B580}"/>
          </ac:picMkLst>
        </pc:picChg>
        <pc:picChg chg="add mod ord">
          <ac:chgData name="Bugeja Josef" userId="0d88f5ce-063d-43cf-a1ec-c515678ee95f" providerId="ADAL" clId="{32408995-E6D6-4702-813E-D34D174E64AE}" dt="2024-05-23T06:26:38.337" v="6716" actId="208"/>
          <ac:picMkLst>
            <pc:docMk/>
            <pc:sldMk cId="4286996543" sldId="295"/>
            <ac:picMk id="10" creationId="{BC65B97C-7C41-8736-82B8-CA1E11953C5C}"/>
          </ac:picMkLst>
        </pc:picChg>
      </pc:sldChg>
      <pc:sldChg chg="addSp delSp modSp add mod">
        <pc:chgData name="Bugeja Josef" userId="0d88f5ce-063d-43cf-a1ec-c515678ee95f" providerId="ADAL" clId="{32408995-E6D6-4702-813E-D34D174E64AE}" dt="2024-05-27T06:51:44.355" v="7383" actId="20577"/>
        <pc:sldMkLst>
          <pc:docMk/>
          <pc:sldMk cId="340870396" sldId="296"/>
        </pc:sldMkLst>
        <pc:spChg chg="mod">
          <ac:chgData name="Bugeja Josef" userId="0d88f5ce-063d-43cf-a1ec-c515678ee95f" providerId="ADAL" clId="{32408995-E6D6-4702-813E-D34D174E64AE}" dt="2024-04-22T09:36:12.918" v="2016" actId="20577"/>
          <ac:spMkLst>
            <pc:docMk/>
            <pc:sldMk cId="340870396" sldId="296"/>
            <ac:spMk id="2" creationId="{94DE510E-AB03-492A-91AA-3305B7CBBBF0}"/>
          </ac:spMkLst>
        </pc:spChg>
        <pc:spChg chg="add del mod">
          <ac:chgData name="Bugeja Josef" userId="0d88f5ce-063d-43cf-a1ec-c515678ee95f" providerId="ADAL" clId="{32408995-E6D6-4702-813E-D34D174E64AE}" dt="2024-04-22T11:01:22.944" v="2555" actId="478"/>
          <ac:spMkLst>
            <pc:docMk/>
            <pc:sldMk cId="340870396" sldId="296"/>
            <ac:spMk id="5" creationId="{D26AB286-7325-A398-4CD9-290A199446D2}"/>
          </ac:spMkLst>
        </pc:spChg>
        <pc:spChg chg="add mod">
          <ac:chgData name="Bugeja Josef" userId="0d88f5ce-063d-43cf-a1ec-c515678ee95f" providerId="ADAL" clId="{32408995-E6D6-4702-813E-D34D174E64AE}" dt="2024-04-22T11:18:08.199" v="2905" actId="113"/>
          <ac:spMkLst>
            <pc:docMk/>
            <pc:sldMk cId="340870396" sldId="296"/>
            <ac:spMk id="10" creationId="{866480C5-1886-BA09-4283-1C35E282DC8D}"/>
          </ac:spMkLst>
        </pc:spChg>
        <pc:spChg chg="add del mod">
          <ac:chgData name="Bugeja Josef" userId="0d88f5ce-063d-43cf-a1ec-c515678ee95f" providerId="ADAL" clId="{32408995-E6D6-4702-813E-D34D174E64AE}" dt="2024-04-22T11:15:34.400" v="2857" actId="478"/>
          <ac:spMkLst>
            <pc:docMk/>
            <pc:sldMk cId="340870396" sldId="296"/>
            <ac:spMk id="11" creationId="{84E54893-C787-5896-701A-3FE093CDD08A}"/>
          </ac:spMkLst>
        </pc:spChg>
        <pc:spChg chg="add mod">
          <ac:chgData name="Bugeja Josef" userId="0d88f5ce-063d-43cf-a1ec-c515678ee95f" providerId="ADAL" clId="{32408995-E6D6-4702-813E-D34D174E64AE}" dt="2024-05-27T06:51:44.355" v="7383" actId="20577"/>
          <ac:spMkLst>
            <pc:docMk/>
            <pc:sldMk cId="340870396" sldId="296"/>
            <ac:spMk id="17" creationId="{D26AB286-7325-A398-4CD9-290A199446D2}"/>
          </ac:spMkLst>
        </pc:spChg>
        <pc:picChg chg="add del mod">
          <ac:chgData name="Bugeja Josef" userId="0d88f5ce-063d-43cf-a1ec-c515678ee95f" providerId="ADAL" clId="{32408995-E6D6-4702-813E-D34D174E64AE}" dt="2024-04-22T10:58:30.869" v="2547" actId="478"/>
          <ac:picMkLst>
            <pc:docMk/>
            <pc:sldMk cId="340870396" sldId="296"/>
            <ac:picMk id="3" creationId="{EBB73C82-F830-4932-8579-1B0FE49773EF}"/>
          </ac:picMkLst>
        </pc:picChg>
        <pc:picChg chg="add mod">
          <ac:chgData name="Bugeja Josef" userId="0d88f5ce-063d-43cf-a1ec-c515678ee95f" providerId="ADAL" clId="{32408995-E6D6-4702-813E-D34D174E64AE}" dt="2024-04-22T10:31:12.975" v="2024" actId="1076"/>
          <ac:picMkLst>
            <pc:docMk/>
            <pc:sldMk cId="340870396" sldId="296"/>
            <ac:picMk id="4" creationId="{4375E37D-61E1-270D-63B5-58F0E6E359A6}"/>
          </ac:picMkLst>
        </pc:picChg>
        <pc:picChg chg="add mod">
          <ac:chgData name="Bugeja Josef" userId="0d88f5ce-063d-43cf-a1ec-c515678ee95f" providerId="ADAL" clId="{32408995-E6D6-4702-813E-D34D174E64AE}" dt="2024-04-22T11:16:13.223" v="2863" actId="1076"/>
          <ac:picMkLst>
            <pc:docMk/>
            <pc:sldMk cId="340870396" sldId="296"/>
            <ac:picMk id="7" creationId="{4158EE50-2EF2-66A7-0D04-989DD2C40CDB}"/>
          </ac:picMkLst>
        </pc:picChg>
        <pc:picChg chg="add del mod">
          <ac:chgData name="Bugeja Josef" userId="0d88f5ce-063d-43cf-a1ec-c515678ee95f" providerId="ADAL" clId="{32408995-E6D6-4702-813E-D34D174E64AE}" dt="2024-04-22T11:15:34.400" v="2857" actId="478"/>
          <ac:picMkLst>
            <pc:docMk/>
            <pc:sldMk cId="340870396" sldId="296"/>
            <ac:picMk id="9" creationId="{68B78BC7-0DD6-22E0-7378-64CFA9BDF201}"/>
          </ac:picMkLst>
        </pc:picChg>
        <pc:picChg chg="add del mod">
          <ac:chgData name="Bugeja Josef" userId="0d88f5ce-063d-43cf-a1ec-c515678ee95f" providerId="ADAL" clId="{32408995-E6D6-4702-813E-D34D174E64AE}" dt="2024-04-22T11:15:34.400" v="2857" actId="478"/>
          <ac:picMkLst>
            <pc:docMk/>
            <pc:sldMk cId="340870396" sldId="296"/>
            <ac:picMk id="13" creationId="{ECBE838E-69AC-7192-3A7F-96741D0DD5BE}"/>
          </ac:picMkLst>
        </pc:picChg>
        <pc:picChg chg="add mod">
          <ac:chgData name="Bugeja Josef" userId="0d88f5ce-063d-43cf-a1ec-c515678ee95f" providerId="ADAL" clId="{32408995-E6D6-4702-813E-D34D174E64AE}" dt="2024-04-22T11:16:09.230" v="2862" actId="1076"/>
          <ac:picMkLst>
            <pc:docMk/>
            <pc:sldMk cId="340870396" sldId="296"/>
            <ac:picMk id="16" creationId="{EBB73C82-F830-4932-8579-1B0FE49773EF}"/>
          </ac:picMkLst>
        </pc:picChg>
        <pc:cxnChg chg="add del mod">
          <ac:chgData name="Bugeja Josef" userId="0d88f5ce-063d-43cf-a1ec-c515678ee95f" providerId="ADAL" clId="{32408995-E6D6-4702-813E-D34D174E64AE}" dt="2024-04-22T11:15:37.536" v="2858" actId="478"/>
          <ac:cxnSpMkLst>
            <pc:docMk/>
            <pc:sldMk cId="340870396" sldId="296"/>
            <ac:cxnSpMk id="15" creationId="{22142C2F-384D-66BD-2B86-707B882E69AD}"/>
          </ac:cxnSpMkLst>
        </pc:cxnChg>
      </pc:sldChg>
      <pc:sldChg chg="addSp delSp modSp add mod ord">
        <pc:chgData name="Bugeja Josef" userId="0d88f5ce-063d-43cf-a1ec-c515678ee95f" providerId="ADAL" clId="{32408995-E6D6-4702-813E-D34D174E64AE}" dt="2024-05-23T06:30:23.373" v="6727" actId="1076"/>
        <pc:sldMkLst>
          <pc:docMk/>
          <pc:sldMk cId="3029458452" sldId="297"/>
        </pc:sldMkLst>
        <pc:spChg chg="add mod">
          <ac:chgData name="Bugeja Josef" userId="0d88f5ce-063d-43cf-a1ec-c515678ee95f" providerId="ADAL" clId="{32408995-E6D6-4702-813E-D34D174E64AE}" dt="2024-05-23T06:30:07.081" v="6726" actId="20577"/>
          <ac:spMkLst>
            <pc:docMk/>
            <pc:sldMk cId="3029458452" sldId="297"/>
            <ac:spMk id="5" creationId="{63E7539B-6AFF-9BF1-45FB-54D2EADC6027}"/>
          </ac:spMkLst>
        </pc:spChg>
        <pc:picChg chg="add del mod">
          <ac:chgData name="Bugeja Josef" userId="0d88f5ce-063d-43cf-a1ec-c515678ee95f" providerId="ADAL" clId="{32408995-E6D6-4702-813E-D34D174E64AE}" dt="2024-05-23T06:29:14.703" v="6717" actId="478"/>
          <ac:picMkLst>
            <pc:docMk/>
            <pc:sldMk cId="3029458452" sldId="297"/>
            <ac:picMk id="4" creationId="{5EEC64AE-4F4E-3076-11FF-15DF6DC5F3E4}"/>
          </ac:picMkLst>
        </pc:picChg>
        <pc:picChg chg="add mod">
          <ac:chgData name="Bugeja Josef" userId="0d88f5ce-063d-43cf-a1ec-c515678ee95f" providerId="ADAL" clId="{32408995-E6D6-4702-813E-D34D174E64AE}" dt="2024-05-23T06:30:23.373" v="6727" actId="1076"/>
          <ac:picMkLst>
            <pc:docMk/>
            <pc:sldMk cId="3029458452" sldId="297"/>
            <ac:picMk id="6" creationId="{301977A3-E03D-D2B2-172D-7891A7CAB3E4}"/>
          </ac:picMkLst>
        </pc:picChg>
      </pc:sldChg>
      <pc:sldChg chg="addSp delSp modSp add mod">
        <pc:chgData name="Bugeja Josef" userId="0d88f5ce-063d-43cf-a1ec-c515678ee95f" providerId="ADAL" clId="{32408995-E6D6-4702-813E-D34D174E64AE}" dt="2024-05-23T06:42:21.736" v="7175" actId="1076"/>
        <pc:sldMkLst>
          <pc:docMk/>
          <pc:sldMk cId="4076615335" sldId="298"/>
        </pc:sldMkLst>
        <pc:spChg chg="add mod">
          <ac:chgData name="Bugeja Josef" userId="0d88f5ce-063d-43cf-a1ec-c515678ee95f" providerId="ADAL" clId="{32408995-E6D6-4702-813E-D34D174E64AE}" dt="2024-05-23T06:42:12.095" v="7174" actId="1076"/>
          <ac:spMkLst>
            <pc:docMk/>
            <pc:sldMk cId="4076615335" sldId="298"/>
            <ac:spMk id="5" creationId="{11BB6464-F74D-7618-59D8-4A628B38073C}"/>
          </ac:spMkLst>
        </pc:spChg>
        <pc:spChg chg="add mod">
          <ac:chgData name="Bugeja Josef" userId="0d88f5ce-063d-43cf-a1ec-c515678ee95f" providerId="ADAL" clId="{32408995-E6D6-4702-813E-D34D174E64AE}" dt="2024-05-23T06:41:28.513" v="7169" actId="14100"/>
          <ac:spMkLst>
            <pc:docMk/>
            <pc:sldMk cId="4076615335" sldId="298"/>
            <ac:spMk id="8" creationId="{A1ED6016-8113-6113-A0E1-A5320BC7B028}"/>
          </ac:spMkLst>
        </pc:spChg>
        <pc:picChg chg="add del mod">
          <ac:chgData name="Bugeja Josef" userId="0d88f5ce-063d-43cf-a1ec-c515678ee95f" providerId="ADAL" clId="{32408995-E6D6-4702-813E-D34D174E64AE}" dt="2024-05-23T06:34:31.749" v="6790" actId="478"/>
          <ac:picMkLst>
            <pc:docMk/>
            <pc:sldMk cId="4076615335" sldId="298"/>
            <ac:picMk id="4" creationId="{A4D4C5AE-1306-A460-13FF-EA7EE54074A7}"/>
          </ac:picMkLst>
        </pc:picChg>
        <pc:picChg chg="add mod">
          <ac:chgData name="Bugeja Josef" userId="0d88f5ce-063d-43cf-a1ec-c515678ee95f" providerId="ADAL" clId="{32408995-E6D6-4702-813E-D34D174E64AE}" dt="2024-05-23T06:42:21.736" v="7175" actId="1076"/>
          <ac:picMkLst>
            <pc:docMk/>
            <pc:sldMk cId="4076615335" sldId="298"/>
            <ac:picMk id="6" creationId="{BC1E9291-DE3D-BD5B-CAFC-B9663CEAF975}"/>
          </ac:picMkLst>
        </pc:picChg>
      </pc:sldChg>
      <pc:sldChg chg="addSp delSp modSp add mod">
        <pc:chgData name="Bugeja Josef" userId="0d88f5ce-063d-43cf-a1ec-c515678ee95f" providerId="ADAL" clId="{32408995-E6D6-4702-813E-D34D174E64AE}" dt="2024-05-23T06:48:52.664" v="7194" actId="113"/>
        <pc:sldMkLst>
          <pc:docMk/>
          <pc:sldMk cId="2185710509" sldId="299"/>
        </pc:sldMkLst>
        <pc:spChg chg="add mod">
          <ac:chgData name="Bugeja Josef" userId="0d88f5ce-063d-43cf-a1ec-c515678ee95f" providerId="ADAL" clId="{32408995-E6D6-4702-813E-D34D174E64AE}" dt="2024-05-23T06:48:52.664" v="7194" actId="113"/>
          <ac:spMkLst>
            <pc:docMk/>
            <pc:sldMk cId="2185710509" sldId="299"/>
            <ac:spMk id="5" creationId="{A4F43792-F407-9FC7-3DAF-6C74E3DA5458}"/>
          </ac:spMkLst>
        </pc:spChg>
        <pc:picChg chg="add del mod">
          <ac:chgData name="Bugeja Josef" userId="0d88f5ce-063d-43cf-a1ec-c515678ee95f" providerId="ADAL" clId="{32408995-E6D6-4702-813E-D34D174E64AE}" dt="2024-05-23T06:46:50.852" v="7176" actId="478"/>
          <ac:picMkLst>
            <pc:docMk/>
            <pc:sldMk cId="2185710509" sldId="299"/>
            <ac:picMk id="4" creationId="{F6BE0106-19D1-DA6C-5286-AF839617BB51}"/>
          </ac:picMkLst>
        </pc:picChg>
        <pc:picChg chg="add mod">
          <ac:chgData name="Bugeja Josef" userId="0d88f5ce-063d-43cf-a1ec-c515678ee95f" providerId="ADAL" clId="{32408995-E6D6-4702-813E-D34D174E64AE}" dt="2024-05-23T06:46:59.322" v="7180" actId="208"/>
          <ac:picMkLst>
            <pc:docMk/>
            <pc:sldMk cId="2185710509" sldId="299"/>
            <ac:picMk id="6" creationId="{0C84815E-3A92-2C64-2D41-15A52A84658D}"/>
          </ac:picMkLst>
        </pc:picChg>
        <pc:picChg chg="add mod">
          <ac:chgData name="Bugeja Josef" userId="0d88f5ce-063d-43cf-a1ec-c515678ee95f" providerId="ADAL" clId="{32408995-E6D6-4702-813E-D34D174E64AE}" dt="2024-04-22T11:33:36.502" v="3149" actId="208"/>
          <ac:picMkLst>
            <pc:docMk/>
            <pc:sldMk cId="2185710509" sldId="299"/>
            <ac:picMk id="7" creationId="{04413EF7-AC40-1640-8ACA-256A0E15248C}"/>
          </ac:picMkLst>
        </pc:picChg>
      </pc:sldChg>
      <pc:sldChg chg="addSp modSp add mod">
        <pc:chgData name="Bugeja Josef" userId="0d88f5ce-063d-43cf-a1ec-c515678ee95f" providerId="ADAL" clId="{32408995-E6D6-4702-813E-D34D174E64AE}" dt="2024-04-22T11:36:23.631" v="3256" actId="20577"/>
        <pc:sldMkLst>
          <pc:docMk/>
          <pc:sldMk cId="1635866667" sldId="300"/>
        </pc:sldMkLst>
        <pc:spChg chg="add mod">
          <ac:chgData name="Bugeja Josef" userId="0d88f5ce-063d-43cf-a1ec-c515678ee95f" providerId="ADAL" clId="{32408995-E6D6-4702-813E-D34D174E64AE}" dt="2024-04-22T11:36:23.631" v="3256" actId="20577"/>
          <ac:spMkLst>
            <pc:docMk/>
            <pc:sldMk cId="1635866667" sldId="300"/>
            <ac:spMk id="5" creationId="{9CD891B6-CA5D-5D38-CB7E-5D8D643EF664}"/>
          </ac:spMkLst>
        </pc:spChg>
        <pc:picChg chg="add mod">
          <ac:chgData name="Bugeja Josef" userId="0d88f5ce-063d-43cf-a1ec-c515678ee95f" providerId="ADAL" clId="{32408995-E6D6-4702-813E-D34D174E64AE}" dt="2024-04-22T11:35:15.513" v="3221" actId="208"/>
          <ac:picMkLst>
            <pc:docMk/>
            <pc:sldMk cId="1635866667" sldId="300"/>
            <ac:picMk id="4" creationId="{5B8B25A7-5769-9449-34B0-ECA6415A3AB1}"/>
          </ac:picMkLst>
        </pc:picChg>
      </pc:sldChg>
      <pc:sldChg chg="addSp delSp modSp add mod">
        <pc:chgData name="Bugeja Josef" userId="0d88f5ce-063d-43cf-a1ec-c515678ee95f" providerId="ADAL" clId="{32408995-E6D6-4702-813E-D34D174E64AE}" dt="2024-04-24T09:44:57.508" v="4542" actId="1037"/>
        <pc:sldMkLst>
          <pc:docMk/>
          <pc:sldMk cId="1798110024" sldId="301"/>
        </pc:sldMkLst>
        <pc:spChg chg="mod">
          <ac:chgData name="Bugeja Josef" userId="0d88f5ce-063d-43cf-a1ec-c515678ee95f" providerId="ADAL" clId="{32408995-E6D6-4702-813E-D34D174E64AE}" dt="2024-04-24T09:13:43.583" v="3818"/>
          <ac:spMkLst>
            <pc:docMk/>
            <pc:sldMk cId="1798110024" sldId="301"/>
            <ac:spMk id="4" creationId="{18602C25-99B9-7ADE-4080-1661E4D59A07}"/>
          </ac:spMkLst>
        </pc:spChg>
        <pc:spChg chg="mod">
          <ac:chgData name="Bugeja Josef" userId="0d88f5ce-063d-43cf-a1ec-c515678ee95f" providerId="ADAL" clId="{32408995-E6D6-4702-813E-D34D174E64AE}" dt="2024-04-24T09:13:43.583" v="3818"/>
          <ac:spMkLst>
            <pc:docMk/>
            <pc:sldMk cId="1798110024" sldId="301"/>
            <ac:spMk id="5" creationId="{9C3147D0-0EFA-E044-83F7-3D7FAB98A043}"/>
          </ac:spMkLst>
        </pc:spChg>
        <pc:spChg chg="del">
          <ac:chgData name="Bugeja Josef" userId="0d88f5ce-063d-43cf-a1ec-c515678ee95f" providerId="ADAL" clId="{32408995-E6D6-4702-813E-D34D174E64AE}" dt="2024-04-22T11:15:56.905" v="2859" actId="21"/>
          <ac:spMkLst>
            <pc:docMk/>
            <pc:sldMk cId="1798110024" sldId="301"/>
            <ac:spMk id="5" creationId="{D26AB286-7325-A398-4CD9-290A199446D2}"/>
          </ac:spMkLst>
        </pc:spChg>
        <pc:spChg chg="add mod">
          <ac:chgData name="Bugeja Josef" userId="0d88f5ce-063d-43cf-a1ec-c515678ee95f" providerId="ADAL" clId="{32408995-E6D6-4702-813E-D34D174E64AE}" dt="2024-04-24T09:44:09.323" v="4479" actId="14100"/>
          <ac:spMkLst>
            <pc:docMk/>
            <pc:sldMk cId="1798110024" sldId="301"/>
            <ac:spMk id="7" creationId="{7BE5236B-FB87-10BC-2757-36BC929BBC5C}"/>
          </ac:spMkLst>
        </pc:spChg>
        <pc:spChg chg="add mod">
          <ac:chgData name="Bugeja Josef" userId="0d88f5ce-063d-43cf-a1ec-c515678ee95f" providerId="ADAL" clId="{32408995-E6D6-4702-813E-D34D174E64AE}" dt="2024-04-24T09:26:43.630" v="4135" actId="1076"/>
          <ac:spMkLst>
            <pc:docMk/>
            <pc:sldMk cId="1798110024" sldId="301"/>
            <ac:spMk id="8" creationId="{5DBC2385-992D-4652-7AD0-AB5F421F1454}"/>
          </ac:spMkLst>
        </pc:spChg>
        <pc:spChg chg="mod">
          <ac:chgData name="Bugeja Josef" userId="0d88f5ce-063d-43cf-a1ec-c515678ee95f" providerId="ADAL" clId="{32408995-E6D6-4702-813E-D34D174E64AE}" dt="2024-04-24T09:22:32.266" v="3881" actId="20577"/>
          <ac:spMkLst>
            <pc:docMk/>
            <pc:sldMk cId="1798110024" sldId="301"/>
            <ac:spMk id="16" creationId="{0CA98723-B695-781F-4147-DD03EB7F5910}"/>
          </ac:spMkLst>
        </pc:spChg>
        <pc:spChg chg="mod">
          <ac:chgData name="Bugeja Josef" userId="0d88f5ce-063d-43cf-a1ec-c515678ee95f" providerId="ADAL" clId="{32408995-E6D6-4702-813E-D34D174E64AE}" dt="2024-04-24T09:19:55.823" v="3858"/>
          <ac:spMkLst>
            <pc:docMk/>
            <pc:sldMk cId="1798110024" sldId="301"/>
            <ac:spMk id="17" creationId="{120FC210-C1F9-5042-0D2C-4A4F9AD04A49}"/>
          </ac:spMkLst>
        </pc:spChg>
        <pc:spChg chg="mod">
          <ac:chgData name="Bugeja Josef" userId="0d88f5ce-063d-43cf-a1ec-c515678ee95f" providerId="ADAL" clId="{32408995-E6D6-4702-813E-D34D174E64AE}" dt="2024-04-24T09:41:28.439" v="4442" actId="20577"/>
          <ac:spMkLst>
            <pc:docMk/>
            <pc:sldMk cId="1798110024" sldId="301"/>
            <ac:spMk id="19" creationId="{58A5374E-B657-2509-826F-1F989585F7F5}"/>
          </ac:spMkLst>
        </pc:spChg>
        <pc:spChg chg="mod">
          <ac:chgData name="Bugeja Josef" userId="0d88f5ce-063d-43cf-a1ec-c515678ee95f" providerId="ADAL" clId="{32408995-E6D6-4702-813E-D34D174E64AE}" dt="2024-04-24T09:20:07.624" v="3860"/>
          <ac:spMkLst>
            <pc:docMk/>
            <pc:sldMk cId="1798110024" sldId="301"/>
            <ac:spMk id="20" creationId="{0A67009F-689E-D216-7F31-94AA644D5706}"/>
          </ac:spMkLst>
        </pc:spChg>
        <pc:spChg chg="mod">
          <ac:chgData name="Bugeja Josef" userId="0d88f5ce-063d-43cf-a1ec-c515678ee95f" providerId="ADAL" clId="{32408995-E6D6-4702-813E-D34D174E64AE}" dt="2024-04-24T09:42:46.582" v="4467" actId="20577"/>
          <ac:spMkLst>
            <pc:docMk/>
            <pc:sldMk cId="1798110024" sldId="301"/>
            <ac:spMk id="24" creationId="{68C808CF-93D7-8F09-7597-90F8CBF6BE0F}"/>
          </ac:spMkLst>
        </pc:spChg>
        <pc:spChg chg="mod">
          <ac:chgData name="Bugeja Josef" userId="0d88f5ce-063d-43cf-a1ec-c515678ee95f" providerId="ADAL" clId="{32408995-E6D6-4702-813E-D34D174E64AE}" dt="2024-04-24T09:21:48.658" v="3872"/>
          <ac:spMkLst>
            <pc:docMk/>
            <pc:sldMk cId="1798110024" sldId="301"/>
            <ac:spMk id="25" creationId="{57D16E06-8BBC-C704-97A3-ADA2D38BBF86}"/>
          </ac:spMkLst>
        </pc:spChg>
        <pc:spChg chg="mod">
          <ac:chgData name="Bugeja Josef" userId="0d88f5ce-063d-43cf-a1ec-c515678ee95f" providerId="ADAL" clId="{32408995-E6D6-4702-813E-D34D174E64AE}" dt="2024-04-24T09:22:29.392" v="3879" actId="20577"/>
          <ac:spMkLst>
            <pc:docMk/>
            <pc:sldMk cId="1798110024" sldId="301"/>
            <ac:spMk id="27" creationId="{0CA68A8A-18FB-63D0-17CA-F37105CC7BF2}"/>
          </ac:spMkLst>
        </pc:spChg>
        <pc:spChg chg="mod">
          <ac:chgData name="Bugeja Josef" userId="0d88f5ce-063d-43cf-a1ec-c515678ee95f" providerId="ADAL" clId="{32408995-E6D6-4702-813E-D34D174E64AE}" dt="2024-04-24T09:22:19.264" v="3876"/>
          <ac:spMkLst>
            <pc:docMk/>
            <pc:sldMk cId="1798110024" sldId="301"/>
            <ac:spMk id="28" creationId="{A171B674-2EEC-A948-7D7E-16EDB1BCE624}"/>
          </ac:spMkLst>
        </pc:spChg>
        <pc:spChg chg="add mod">
          <ac:chgData name="Bugeja Josef" userId="0d88f5ce-063d-43cf-a1ec-c515678ee95f" providerId="ADAL" clId="{32408995-E6D6-4702-813E-D34D174E64AE}" dt="2024-04-24T09:43:13.840" v="4471" actId="20577"/>
          <ac:spMkLst>
            <pc:docMk/>
            <pc:sldMk cId="1798110024" sldId="301"/>
            <ac:spMk id="29" creationId="{83EDD1E2-074E-150F-8864-8B889CFE478A}"/>
          </ac:spMkLst>
        </pc:spChg>
        <pc:spChg chg="mod">
          <ac:chgData name="Bugeja Josef" userId="0d88f5ce-063d-43cf-a1ec-c515678ee95f" providerId="ADAL" clId="{32408995-E6D6-4702-813E-D34D174E64AE}" dt="2024-04-24T09:42:27.840" v="4457" actId="20577"/>
          <ac:spMkLst>
            <pc:docMk/>
            <pc:sldMk cId="1798110024" sldId="301"/>
            <ac:spMk id="34" creationId="{7E7CF8D9-AE0E-12D7-19DE-FDA258704055}"/>
          </ac:spMkLst>
        </pc:spChg>
        <pc:spChg chg="mod">
          <ac:chgData name="Bugeja Josef" userId="0d88f5ce-063d-43cf-a1ec-c515678ee95f" providerId="ADAL" clId="{32408995-E6D6-4702-813E-D34D174E64AE}" dt="2024-04-24T09:29:03.982" v="4143"/>
          <ac:spMkLst>
            <pc:docMk/>
            <pc:sldMk cId="1798110024" sldId="301"/>
            <ac:spMk id="35" creationId="{06985152-C7C2-B055-8939-468A5DF129BD}"/>
          </ac:spMkLst>
        </pc:spChg>
        <pc:spChg chg="mod">
          <ac:chgData name="Bugeja Josef" userId="0d88f5ce-063d-43cf-a1ec-c515678ee95f" providerId="ADAL" clId="{32408995-E6D6-4702-813E-D34D174E64AE}" dt="2024-04-24T09:42:43.694" v="4465" actId="20577"/>
          <ac:spMkLst>
            <pc:docMk/>
            <pc:sldMk cId="1798110024" sldId="301"/>
            <ac:spMk id="37" creationId="{0F0FEA0C-61D7-FBEA-29FF-F29E41010FFE}"/>
          </ac:spMkLst>
        </pc:spChg>
        <pc:spChg chg="mod">
          <ac:chgData name="Bugeja Josef" userId="0d88f5ce-063d-43cf-a1ec-c515678ee95f" providerId="ADAL" clId="{32408995-E6D6-4702-813E-D34D174E64AE}" dt="2024-04-24T09:29:19.516" v="4147"/>
          <ac:spMkLst>
            <pc:docMk/>
            <pc:sldMk cId="1798110024" sldId="301"/>
            <ac:spMk id="38" creationId="{E10F7BFC-AA70-7655-3DE5-F740D4361D3B}"/>
          </ac:spMkLst>
        </pc:spChg>
        <pc:spChg chg="add mod">
          <ac:chgData name="Bugeja Josef" userId="0d88f5ce-063d-43cf-a1ec-c515678ee95f" providerId="ADAL" clId="{32408995-E6D6-4702-813E-D34D174E64AE}" dt="2024-04-24T09:44:29.385" v="4497" actId="164"/>
          <ac:spMkLst>
            <pc:docMk/>
            <pc:sldMk cId="1798110024" sldId="301"/>
            <ac:spMk id="39" creationId="{15DD3DD5-F172-6145-C58A-7B1665C74738}"/>
          </ac:spMkLst>
        </pc:spChg>
        <pc:spChg chg="add mod">
          <ac:chgData name="Bugeja Josef" userId="0d88f5ce-063d-43cf-a1ec-c515678ee95f" providerId="ADAL" clId="{32408995-E6D6-4702-813E-D34D174E64AE}" dt="2024-04-24T09:44:54.711" v="4533" actId="164"/>
          <ac:spMkLst>
            <pc:docMk/>
            <pc:sldMk cId="1798110024" sldId="301"/>
            <ac:spMk id="40" creationId="{6421426F-4D19-304D-200D-E7EB27418175}"/>
          </ac:spMkLst>
        </pc:spChg>
        <pc:grpChg chg="add mod">
          <ac:chgData name="Bugeja Josef" userId="0d88f5ce-063d-43cf-a1ec-c515678ee95f" providerId="ADAL" clId="{32408995-E6D6-4702-813E-D34D174E64AE}" dt="2024-04-24T09:13:55.009" v="3820" actId="1076"/>
          <ac:grpSpMkLst>
            <pc:docMk/>
            <pc:sldMk cId="1798110024" sldId="301"/>
            <ac:grpSpMk id="3" creationId="{579EB80B-CB7D-4A60-53EB-B69D3D196F25}"/>
          </ac:grpSpMkLst>
        </pc:grpChg>
        <pc:grpChg chg="add mod">
          <ac:chgData name="Bugeja Josef" userId="0d88f5ce-063d-43cf-a1ec-c515678ee95f" providerId="ADAL" clId="{32408995-E6D6-4702-813E-D34D174E64AE}" dt="2024-04-24T09:27:04.671" v="4138" actId="164"/>
          <ac:grpSpMkLst>
            <pc:docMk/>
            <pc:sldMk cId="1798110024" sldId="301"/>
            <ac:grpSpMk id="15" creationId="{63B170E3-A66D-76B9-786C-6EC76F46D1FD}"/>
          </ac:grpSpMkLst>
        </pc:grpChg>
        <pc:grpChg chg="add mod">
          <ac:chgData name="Bugeja Josef" userId="0d88f5ce-063d-43cf-a1ec-c515678ee95f" providerId="ADAL" clId="{32408995-E6D6-4702-813E-D34D174E64AE}" dt="2024-04-24T09:27:04.671" v="4138" actId="164"/>
          <ac:grpSpMkLst>
            <pc:docMk/>
            <pc:sldMk cId="1798110024" sldId="301"/>
            <ac:grpSpMk id="18" creationId="{84BA1385-E4B7-20CA-7284-A1B46805B570}"/>
          </ac:grpSpMkLst>
        </pc:grpChg>
        <pc:grpChg chg="add mod">
          <ac:chgData name="Bugeja Josef" userId="0d88f5ce-063d-43cf-a1ec-c515678ee95f" providerId="ADAL" clId="{32408995-E6D6-4702-813E-D34D174E64AE}" dt="2024-04-24T09:30:52.768" v="4161" actId="1076"/>
          <ac:grpSpMkLst>
            <pc:docMk/>
            <pc:sldMk cId="1798110024" sldId="301"/>
            <ac:grpSpMk id="23" creationId="{65EEC22F-37DC-397A-8FC8-F0227D008581}"/>
          </ac:grpSpMkLst>
        </pc:grpChg>
        <pc:grpChg chg="add mod">
          <ac:chgData name="Bugeja Josef" userId="0d88f5ce-063d-43cf-a1ec-c515678ee95f" providerId="ADAL" clId="{32408995-E6D6-4702-813E-D34D174E64AE}" dt="2024-04-24T09:26:43.630" v="4135" actId="1076"/>
          <ac:grpSpMkLst>
            <pc:docMk/>
            <pc:sldMk cId="1798110024" sldId="301"/>
            <ac:grpSpMk id="26" creationId="{E8E0CADB-207A-D30B-054E-6367282E1C98}"/>
          </ac:grpSpMkLst>
        </pc:grpChg>
        <pc:grpChg chg="add mod">
          <ac:chgData name="Bugeja Josef" userId="0d88f5ce-063d-43cf-a1ec-c515678ee95f" providerId="ADAL" clId="{32408995-E6D6-4702-813E-D34D174E64AE}" dt="2024-04-24T09:44:29.385" v="4497" actId="164"/>
          <ac:grpSpMkLst>
            <pc:docMk/>
            <pc:sldMk cId="1798110024" sldId="301"/>
            <ac:grpSpMk id="30" creationId="{F9093F7B-9FEC-7B9B-061C-944B410250AD}"/>
          </ac:grpSpMkLst>
        </pc:grpChg>
        <pc:grpChg chg="add mod">
          <ac:chgData name="Bugeja Josef" userId="0d88f5ce-063d-43cf-a1ec-c515678ee95f" providerId="ADAL" clId="{32408995-E6D6-4702-813E-D34D174E64AE}" dt="2024-04-24T09:44:54.711" v="4533" actId="164"/>
          <ac:grpSpMkLst>
            <pc:docMk/>
            <pc:sldMk cId="1798110024" sldId="301"/>
            <ac:grpSpMk id="33" creationId="{67B1AF97-CF26-D35A-A841-903089E1F367}"/>
          </ac:grpSpMkLst>
        </pc:grpChg>
        <pc:grpChg chg="add mod">
          <ac:chgData name="Bugeja Josef" userId="0d88f5ce-063d-43cf-a1ec-c515678ee95f" providerId="ADAL" clId="{32408995-E6D6-4702-813E-D34D174E64AE}" dt="2024-04-24T09:44:54.711" v="4533" actId="164"/>
          <ac:grpSpMkLst>
            <pc:docMk/>
            <pc:sldMk cId="1798110024" sldId="301"/>
            <ac:grpSpMk id="36" creationId="{665F1DA2-F0A1-09C6-CD99-CD45BD41B327}"/>
          </ac:grpSpMkLst>
        </pc:grpChg>
        <pc:grpChg chg="add mod">
          <ac:chgData name="Bugeja Josef" userId="0d88f5ce-063d-43cf-a1ec-c515678ee95f" providerId="ADAL" clId="{32408995-E6D6-4702-813E-D34D174E64AE}" dt="2024-04-24T09:44:37.057" v="4527" actId="1037"/>
          <ac:grpSpMkLst>
            <pc:docMk/>
            <pc:sldMk cId="1798110024" sldId="301"/>
            <ac:grpSpMk id="41" creationId="{42AE2951-0C79-5A1F-B209-C8F117A7FF35}"/>
          </ac:grpSpMkLst>
        </pc:grpChg>
        <pc:grpChg chg="add mod">
          <ac:chgData name="Bugeja Josef" userId="0d88f5ce-063d-43cf-a1ec-c515678ee95f" providerId="ADAL" clId="{32408995-E6D6-4702-813E-D34D174E64AE}" dt="2024-04-24T09:44:57.508" v="4542" actId="1037"/>
          <ac:grpSpMkLst>
            <pc:docMk/>
            <pc:sldMk cId="1798110024" sldId="301"/>
            <ac:grpSpMk id="42" creationId="{795FF9F8-93C3-239E-8771-39BAE9426B5A}"/>
          </ac:grpSpMkLst>
        </pc:grpChg>
        <pc:picChg chg="del">
          <ac:chgData name="Bugeja Josef" userId="0d88f5ce-063d-43cf-a1ec-c515678ee95f" providerId="ADAL" clId="{32408995-E6D6-4702-813E-D34D174E64AE}" dt="2024-04-22T11:15:56.905" v="2859" actId="21"/>
          <ac:picMkLst>
            <pc:docMk/>
            <pc:sldMk cId="1798110024" sldId="301"/>
            <ac:picMk id="3" creationId="{EBB73C82-F830-4932-8579-1B0FE49773EF}"/>
          </ac:picMkLst>
        </pc:picChg>
        <pc:picChg chg="add del mod">
          <ac:chgData name="Bugeja Josef" userId="0d88f5ce-063d-43cf-a1ec-c515678ee95f" providerId="ADAL" clId="{32408995-E6D6-4702-813E-D34D174E64AE}" dt="2024-04-24T09:15:04.498" v="3831" actId="478"/>
          <ac:picMkLst>
            <pc:docMk/>
            <pc:sldMk cId="1798110024" sldId="301"/>
            <ac:picMk id="6" creationId="{9FC17D6C-31F8-4F7D-44B9-4D556892FED6}"/>
          </ac:picMkLst>
        </pc:picChg>
        <pc:picChg chg="add mod ord modCrop">
          <ac:chgData name="Bugeja Josef" userId="0d88f5ce-063d-43cf-a1ec-c515678ee95f" providerId="ADAL" clId="{32408995-E6D6-4702-813E-D34D174E64AE}" dt="2024-04-24T09:26:35.313" v="4134" actId="1076"/>
          <ac:picMkLst>
            <pc:docMk/>
            <pc:sldMk cId="1798110024" sldId="301"/>
            <ac:picMk id="10" creationId="{EBCFD848-AB82-A3FF-71E5-AFEAD9A8D1BE}"/>
          </ac:picMkLst>
        </pc:picChg>
        <pc:picChg chg="add del mod">
          <ac:chgData name="Bugeja Josef" userId="0d88f5ce-063d-43cf-a1ec-c515678ee95f" providerId="ADAL" clId="{32408995-E6D6-4702-813E-D34D174E64AE}" dt="2024-04-24T09:19:37.924" v="3856" actId="478"/>
          <ac:picMkLst>
            <pc:docMk/>
            <pc:sldMk cId="1798110024" sldId="301"/>
            <ac:picMk id="12" creationId="{DABC1A86-FFFF-7DFC-A2DA-5BC626FD562F}"/>
          </ac:picMkLst>
        </pc:picChg>
        <pc:picChg chg="add mod">
          <ac:chgData name="Bugeja Josef" userId="0d88f5ce-063d-43cf-a1ec-c515678ee95f" providerId="ADAL" clId="{32408995-E6D6-4702-813E-D34D174E64AE}" dt="2024-04-24T09:27:04.671" v="4138" actId="164"/>
          <ac:picMkLst>
            <pc:docMk/>
            <pc:sldMk cId="1798110024" sldId="301"/>
            <ac:picMk id="14" creationId="{26938FC0-7B3F-903E-6C27-020A15B1DC89}"/>
          </ac:picMkLst>
        </pc:picChg>
        <pc:picChg chg="add mod">
          <ac:chgData name="Bugeja Josef" userId="0d88f5ce-063d-43cf-a1ec-c515678ee95f" providerId="ADAL" clId="{32408995-E6D6-4702-813E-D34D174E64AE}" dt="2024-04-24T09:30:48.883" v="4160" actId="1076"/>
          <ac:picMkLst>
            <pc:docMk/>
            <pc:sldMk cId="1798110024" sldId="301"/>
            <ac:picMk id="22" creationId="{2E74E19C-ADEE-E09F-F709-B671B6F93E34}"/>
          </ac:picMkLst>
        </pc:picChg>
        <pc:picChg chg="add mod">
          <ac:chgData name="Bugeja Josef" userId="0d88f5ce-063d-43cf-a1ec-c515678ee95f" providerId="ADAL" clId="{32408995-E6D6-4702-813E-D34D174E64AE}" dt="2024-04-24T09:44:54.711" v="4533" actId="164"/>
          <ac:picMkLst>
            <pc:docMk/>
            <pc:sldMk cId="1798110024" sldId="301"/>
            <ac:picMk id="32" creationId="{8A43B037-E08D-BC2E-D6AC-5211B539874F}"/>
          </ac:picMkLst>
        </pc:picChg>
      </pc:sldChg>
      <pc:sldChg chg="addSp delSp modSp add mod ord">
        <pc:chgData name="Bugeja Josef" userId="0d88f5ce-063d-43cf-a1ec-c515678ee95f" providerId="ADAL" clId="{32408995-E6D6-4702-813E-D34D174E64AE}" dt="2024-05-27T06:53:00.741" v="7390" actId="20577"/>
        <pc:sldMkLst>
          <pc:docMk/>
          <pc:sldMk cId="4193528533" sldId="302"/>
        </pc:sldMkLst>
        <pc:spChg chg="add mod">
          <ac:chgData name="Bugeja Josef" userId="0d88f5ce-063d-43cf-a1ec-c515678ee95f" providerId="ADAL" clId="{32408995-E6D6-4702-813E-D34D174E64AE}" dt="2024-05-27T06:53:00.741" v="7390" actId="20577"/>
          <ac:spMkLst>
            <pc:docMk/>
            <pc:sldMk cId="4193528533" sldId="302"/>
            <ac:spMk id="4" creationId="{C8ABAB5B-1262-B367-A6D9-8188A54DB20A}"/>
          </ac:spMkLst>
        </pc:spChg>
        <pc:spChg chg="del">
          <ac:chgData name="Bugeja Josef" userId="0d88f5ce-063d-43cf-a1ec-c515678ee95f" providerId="ADAL" clId="{32408995-E6D6-4702-813E-D34D174E64AE}" dt="2024-04-22T11:20:32.841" v="2912" actId="478"/>
          <ac:spMkLst>
            <pc:docMk/>
            <pc:sldMk cId="4193528533" sldId="302"/>
            <ac:spMk id="10" creationId="{866480C5-1886-BA09-4283-1C35E282DC8D}"/>
          </ac:spMkLst>
        </pc:spChg>
        <pc:spChg chg="mod">
          <ac:chgData name="Bugeja Josef" userId="0d88f5ce-063d-43cf-a1ec-c515678ee95f" providerId="ADAL" clId="{32408995-E6D6-4702-813E-D34D174E64AE}" dt="2024-04-22T11:22:25.412" v="2972" actId="6549"/>
          <ac:spMkLst>
            <pc:docMk/>
            <pc:sldMk cId="4193528533" sldId="302"/>
            <ac:spMk id="11" creationId="{84E54893-C787-5896-701A-3FE093CDD08A}"/>
          </ac:spMkLst>
        </pc:spChg>
        <pc:picChg chg="add mod">
          <ac:chgData name="Bugeja Josef" userId="0d88f5ce-063d-43cf-a1ec-c515678ee95f" providerId="ADAL" clId="{32408995-E6D6-4702-813E-D34D174E64AE}" dt="2024-05-23T06:32:43.531" v="6783" actId="208"/>
          <ac:picMkLst>
            <pc:docMk/>
            <pc:sldMk cId="4193528533" sldId="302"/>
            <ac:picMk id="3" creationId="{8E59A0B7-1050-8D54-D3CB-909F51F8686C}"/>
          </ac:picMkLst>
        </pc:picChg>
        <pc:picChg chg="add mod">
          <ac:chgData name="Bugeja Josef" userId="0d88f5ce-063d-43cf-a1ec-c515678ee95f" providerId="ADAL" clId="{32408995-E6D6-4702-813E-D34D174E64AE}" dt="2024-05-23T06:31:36.824" v="6775" actId="208"/>
          <ac:picMkLst>
            <pc:docMk/>
            <pc:sldMk cId="4193528533" sldId="302"/>
            <ac:picMk id="6" creationId="{6A32F7A2-BA69-6BA3-3921-238E16CD7B0D}"/>
          </ac:picMkLst>
        </pc:picChg>
        <pc:picChg chg="del">
          <ac:chgData name="Bugeja Josef" userId="0d88f5ce-063d-43cf-a1ec-c515678ee95f" providerId="ADAL" clId="{32408995-E6D6-4702-813E-D34D174E64AE}" dt="2024-04-22T11:20:31.120" v="2911" actId="478"/>
          <ac:picMkLst>
            <pc:docMk/>
            <pc:sldMk cId="4193528533" sldId="302"/>
            <ac:picMk id="7" creationId="{4158EE50-2EF2-66A7-0D04-989DD2C40CDB}"/>
          </ac:picMkLst>
        </pc:picChg>
        <pc:picChg chg="add mod">
          <ac:chgData name="Bugeja Josef" userId="0d88f5ce-063d-43cf-a1ec-c515678ee95f" providerId="ADAL" clId="{32408995-E6D6-4702-813E-D34D174E64AE}" dt="2024-05-23T06:32:39.348" v="6782" actId="208"/>
          <ac:picMkLst>
            <pc:docMk/>
            <pc:sldMk cId="4193528533" sldId="302"/>
            <ac:picMk id="8" creationId="{245D65E1-F749-79AA-6872-46D3ABD7383C}"/>
          </ac:picMkLst>
        </pc:picChg>
        <pc:picChg chg="del mod">
          <ac:chgData name="Bugeja Josef" userId="0d88f5ce-063d-43cf-a1ec-c515678ee95f" providerId="ADAL" clId="{32408995-E6D6-4702-813E-D34D174E64AE}" dt="2024-05-23T06:32:04.632" v="6776" actId="478"/>
          <ac:picMkLst>
            <pc:docMk/>
            <pc:sldMk cId="4193528533" sldId="302"/>
            <ac:picMk id="9" creationId="{68B78BC7-0DD6-22E0-7378-64CFA9BDF201}"/>
          </ac:picMkLst>
        </pc:picChg>
        <pc:picChg chg="del mod">
          <ac:chgData name="Bugeja Josef" userId="0d88f5ce-063d-43cf-a1ec-c515678ee95f" providerId="ADAL" clId="{32408995-E6D6-4702-813E-D34D174E64AE}" dt="2024-05-23T06:31:30.026" v="6753" actId="478"/>
          <ac:picMkLst>
            <pc:docMk/>
            <pc:sldMk cId="4193528533" sldId="302"/>
            <ac:picMk id="13" creationId="{ECBE838E-69AC-7192-3A7F-96741D0DD5BE}"/>
          </ac:picMkLst>
        </pc:picChg>
        <pc:cxnChg chg="del">
          <ac:chgData name="Bugeja Josef" userId="0d88f5ce-063d-43cf-a1ec-c515678ee95f" providerId="ADAL" clId="{32408995-E6D6-4702-813E-D34D174E64AE}" dt="2024-04-22T11:20:33.983" v="2913" actId="478"/>
          <ac:cxnSpMkLst>
            <pc:docMk/>
            <pc:sldMk cId="4193528533" sldId="302"/>
            <ac:cxnSpMk id="15" creationId="{22142C2F-384D-66BD-2B86-707B882E69AD}"/>
          </ac:cxnSpMkLst>
        </pc:cxnChg>
      </pc:sldChg>
      <pc:sldChg chg="addSp delSp modSp add mod">
        <pc:chgData name="Bugeja Josef" userId="0d88f5ce-063d-43cf-a1ec-c515678ee95f" providerId="ADAL" clId="{32408995-E6D6-4702-813E-D34D174E64AE}" dt="2024-05-28T09:29:56.509" v="7530" actId="208"/>
        <pc:sldMkLst>
          <pc:docMk/>
          <pc:sldMk cId="3529597238" sldId="303"/>
        </pc:sldMkLst>
        <pc:spChg chg="mod">
          <ac:chgData name="Bugeja Josef" userId="0d88f5ce-063d-43cf-a1ec-c515678ee95f" providerId="ADAL" clId="{32408995-E6D6-4702-813E-D34D174E64AE}" dt="2024-05-27T07:33:35.693" v="7520" actId="20577"/>
          <ac:spMkLst>
            <pc:docMk/>
            <pc:sldMk cId="3529597238" sldId="303"/>
            <ac:spMk id="5" creationId="{9CD891B6-CA5D-5D38-CB7E-5D8D643EF664}"/>
          </ac:spMkLst>
        </pc:spChg>
        <pc:spChg chg="add del mod">
          <ac:chgData name="Bugeja Josef" userId="0d88f5ce-063d-43cf-a1ec-c515678ee95f" providerId="ADAL" clId="{32408995-E6D6-4702-813E-D34D174E64AE}" dt="2024-05-23T06:51:40.973" v="7204" actId="478"/>
          <ac:spMkLst>
            <pc:docMk/>
            <pc:sldMk cId="3529597238" sldId="303"/>
            <ac:spMk id="9" creationId="{30145FC0-32B1-6E53-737B-67B60E054596}"/>
          </ac:spMkLst>
        </pc:spChg>
        <pc:picChg chg="del">
          <ac:chgData name="Bugeja Josef" userId="0d88f5ce-063d-43cf-a1ec-c515678ee95f" providerId="ADAL" clId="{32408995-E6D6-4702-813E-D34D174E64AE}" dt="2024-04-22T11:37:03.191" v="3258" actId="478"/>
          <ac:picMkLst>
            <pc:docMk/>
            <pc:sldMk cId="3529597238" sldId="303"/>
            <ac:picMk id="4" creationId="{5B8B25A7-5769-9449-34B0-ECA6415A3AB1}"/>
          </ac:picMkLst>
        </pc:picChg>
        <pc:picChg chg="add del mod">
          <ac:chgData name="Bugeja Josef" userId="0d88f5ce-063d-43cf-a1ec-c515678ee95f" providerId="ADAL" clId="{32408995-E6D6-4702-813E-D34D174E64AE}" dt="2024-05-28T09:29:43.912" v="7526" actId="478"/>
          <ac:picMkLst>
            <pc:docMk/>
            <pc:sldMk cId="3529597238" sldId="303"/>
            <ac:picMk id="4" creationId="{6D69A71C-642C-382C-DC6E-41001A135703}"/>
          </ac:picMkLst>
        </pc:picChg>
        <pc:picChg chg="add del mod">
          <ac:chgData name="Bugeja Josef" userId="0d88f5ce-063d-43cf-a1ec-c515678ee95f" providerId="ADAL" clId="{32408995-E6D6-4702-813E-D34D174E64AE}" dt="2024-05-23T06:50:59.707" v="7197" actId="478"/>
          <ac:picMkLst>
            <pc:docMk/>
            <pc:sldMk cId="3529597238" sldId="303"/>
            <ac:picMk id="6" creationId="{167BB250-9CD0-FD8D-0AD0-ED239627CE73}"/>
          </ac:picMkLst>
        </pc:picChg>
        <pc:picChg chg="add mod">
          <ac:chgData name="Bugeja Josef" userId="0d88f5ce-063d-43cf-a1ec-c515678ee95f" providerId="ADAL" clId="{32408995-E6D6-4702-813E-D34D174E64AE}" dt="2024-05-28T09:29:56.509" v="7530" actId="208"/>
          <ac:picMkLst>
            <pc:docMk/>
            <pc:sldMk cId="3529597238" sldId="303"/>
            <ac:picMk id="6" creationId="{BD1BFBA1-EA3F-49DF-6690-AE79AE6B9F17}"/>
          </ac:picMkLst>
        </pc:picChg>
        <pc:picChg chg="add del mod">
          <ac:chgData name="Bugeja Josef" userId="0d88f5ce-063d-43cf-a1ec-c515678ee95f" providerId="ADAL" clId="{32408995-E6D6-4702-813E-D34D174E64AE}" dt="2024-05-23T06:51:01.658" v="7198" actId="478"/>
          <ac:picMkLst>
            <pc:docMk/>
            <pc:sldMk cId="3529597238" sldId="303"/>
            <ac:picMk id="8" creationId="{59ABE714-B8FD-A8E7-B9A9-DD9501075C98}"/>
          </ac:picMkLst>
        </pc:picChg>
      </pc:sldChg>
      <pc:sldChg chg="addSp delSp modSp add mod">
        <pc:chgData name="Bugeja Josef" userId="0d88f5ce-063d-43cf-a1ec-c515678ee95f" providerId="ADAL" clId="{32408995-E6D6-4702-813E-D34D174E64AE}" dt="2024-05-23T06:56:06.605" v="7314" actId="478"/>
        <pc:sldMkLst>
          <pc:docMk/>
          <pc:sldMk cId="895367182" sldId="304"/>
        </pc:sldMkLst>
        <pc:spChg chg="mod">
          <ac:chgData name="Bugeja Josef" userId="0d88f5ce-063d-43cf-a1ec-c515678ee95f" providerId="ADAL" clId="{32408995-E6D6-4702-813E-D34D174E64AE}" dt="2024-05-23T06:55:07.735" v="7310" actId="20577"/>
          <ac:spMkLst>
            <pc:docMk/>
            <pc:sldMk cId="895367182" sldId="304"/>
            <ac:spMk id="5" creationId="{9CD891B6-CA5D-5D38-CB7E-5D8D643EF664}"/>
          </ac:spMkLst>
        </pc:spChg>
        <pc:spChg chg="add del mod">
          <ac:chgData name="Bugeja Josef" userId="0d88f5ce-063d-43cf-a1ec-c515678ee95f" providerId="ADAL" clId="{32408995-E6D6-4702-813E-D34D174E64AE}" dt="2024-05-23T06:53:50.701" v="7209" actId="478"/>
          <ac:spMkLst>
            <pc:docMk/>
            <pc:sldMk cId="895367182" sldId="304"/>
            <ac:spMk id="6" creationId="{FACCEE65-41C5-4C50-8A52-6BA60503B694}"/>
          </ac:spMkLst>
        </pc:spChg>
        <pc:picChg chg="add del">
          <ac:chgData name="Bugeja Josef" userId="0d88f5ce-063d-43cf-a1ec-c515678ee95f" providerId="ADAL" clId="{32408995-E6D6-4702-813E-D34D174E64AE}" dt="2024-04-22T11:42:07.660" v="3471" actId="478"/>
          <ac:picMkLst>
            <pc:docMk/>
            <pc:sldMk cId="895367182" sldId="304"/>
            <ac:picMk id="4" creationId="{60D6798D-F7E3-9BC2-6B4E-1A047B70AAAF}"/>
          </ac:picMkLst>
        </pc:picChg>
        <pc:picChg chg="add mod">
          <ac:chgData name="Bugeja Josef" userId="0d88f5ce-063d-43cf-a1ec-c515678ee95f" providerId="ADAL" clId="{32408995-E6D6-4702-813E-D34D174E64AE}" dt="2024-05-23T06:54:10.565" v="7216" actId="208"/>
          <ac:picMkLst>
            <pc:docMk/>
            <pc:sldMk cId="895367182" sldId="304"/>
            <ac:picMk id="4" creationId="{F0788A11-801D-50C6-3F64-975B1AF035DE}"/>
          </ac:picMkLst>
        </pc:picChg>
        <pc:picChg chg="add del mod">
          <ac:chgData name="Bugeja Josef" userId="0d88f5ce-063d-43cf-a1ec-c515678ee95f" providerId="ADAL" clId="{32408995-E6D6-4702-813E-D34D174E64AE}" dt="2024-05-23T06:56:06.605" v="7314" actId="478"/>
          <ac:picMkLst>
            <pc:docMk/>
            <pc:sldMk cId="895367182" sldId="304"/>
            <ac:picMk id="8" creationId="{76C5EC43-856A-83D4-5A87-54524F733CC6}"/>
          </ac:picMkLst>
        </pc:picChg>
      </pc:sldChg>
      <pc:sldChg chg="addSp modSp add mod">
        <pc:chgData name="Bugeja Josef" userId="0d88f5ce-063d-43cf-a1ec-c515678ee95f" providerId="ADAL" clId="{32408995-E6D6-4702-813E-D34D174E64AE}" dt="2024-04-24T09:54:09.493" v="4627" actId="12"/>
        <pc:sldMkLst>
          <pc:docMk/>
          <pc:sldMk cId="3770948344" sldId="305"/>
        </pc:sldMkLst>
        <pc:spChg chg="mod">
          <ac:chgData name="Bugeja Josef" userId="0d88f5ce-063d-43cf-a1ec-c515678ee95f" providerId="ADAL" clId="{32408995-E6D6-4702-813E-D34D174E64AE}" dt="2024-04-24T09:54:09.493" v="4627" actId="12"/>
          <ac:spMkLst>
            <pc:docMk/>
            <pc:sldMk cId="3770948344" sldId="305"/>
            <ac:spMk id="5" creationId="{9CD891B6-CA5D-5D38-CB7E-5D8D643EF664}"/>
          </ac:spMkLst>
        </pc:spChg>
        <pc:picChg chg="add mod modCrop">
          <ac:chgData name="Bugeja Josef" userId="0d88f5ce-063d-43cf-a1ec-c515678ee95f" providerId="ADAL" clId="{32408995-E6D6-4702-813E-D34D174E64AE}" dt="2024-04-22T11:46:08.204" v="3755" actId="14100"/>
          <ac:picMkLst>
            <pc:docMk/>
            <pc:sldMk cId="3770948344" sldId="305"/>
            <ac:picMk id="4" creationId="{C573244D-8ECA-8551-6533-1B3CACB7A889}"/>
          </ac:picMkLst>
        </pc:picChg>
        <pc:picChg chg="add mod">
          <ac:chgData name="Bugeja Josef" userId="0d88f5ce-063d-43cf-a1ec-c515678ee95f" providerId="ADAL" clId="{32408995-E6D6-4702-813E-D34D174E64AE}" dt="2024-04-24T09:51:30.192" v="4549" actId="14100"/>
          <ac:picMkLst>
            <pc:docMk/>
            <pc:sldMk cId="3770948344" sldId="305"/>
            <ac:picMk id="6" creationId="{44C8D096-8EB5-3E9A-E904-2A9AD16BC69C}"/>
          </ac:picMkLst>
        </pc:picChg>
      </pc:sldChg>
      <pc:sldChg chg="addSp delSp modSp add mod">
        <pc:chgData name="Bugeja Josef" userId="0d88f5ce-063d-43cf-a1ec-c515678ee95f" providerId="ADAL" clId="{32408995-E6D6-4702-813E-D34D174E64AE}" dt="2024-05-23T06:34:03.108" v="6788" actId="208"/>
        <pc:sldMkLst>
          <pc:docMk/>
          <pc:sldMk cId="3996527548" sldId="306"/>
        </pc:sldMkLst>
        <pc:spChg chg="mod">
          <ac:chgData name="Bugeja Josef" userId="0d88f5ce-063d-43cf-a1ec-c515678ee95f" providerId="ADAL" clId="{32408995-E6D6-4702-813E-D34D174E64AE}" dt="2024-04-24T09:45:12.675" v="4543" actId="20577"/>
          <ac:spMkLst>
            <pc:docMk/>
            <pc:sldMk cId="3996527548" sldId="306"/>
            <ac:spMk id="7" creationId="{7BE5236B-FB87-10BC-2757-36BC929BBC5C}"/>
          </ac:spMkLst>
        </pc:spChg>
        <pc:picChg chg="add mod">
          <ac:chgData name="Bugeja Josef" userId="0d88f5ce-063d-43cf-a1ec-c515678ee95f" providerId="ADAL" clId="{32408995-E6D6-4702-813E-D34D174E64AE}" dt="2024-05-23T06:34:03.108" v="6788" actId="208"/>
          <ac:picMkLst>
            <pc:docMk/>
            <pc:sldMk cId="3996527548" sldId="306"/>
            <ac:picMk id="4" creationId="{BB0997FA-8E16-741A-3411-88C8B0761CD2}"/>
          </ac:picMkLst>
        </pc:picChg>
        <pc:picChg chg="del">
          <ac:chgData name="Bugeja Josef" userId="0d88f5ce-063d-43cf-a1ec-c515678ee95f" providerId="ADAL" clId="{32408995-E6D6-4702-813E-D34D174E64AE}" dt="2024-05-23T06:33:36.974" v="6784" actId="478"/>
          <ac:picMkLst>
            <pc:docMk/>
            <pc:sldMk cId="3996527548" sldId="306"/>
            <ac:picMk id="6" creationId="{9FC17D6C-31F8-4F7D-44B9-4D556892FED6}"/>
          </ac:picMkLst>
        </pc:picChg>
      </pc:sldChg>
      <pc:sldChg chg="addSp delSp modSp add mod">
        <pc:chgData name="Bugeja Josef" userId="0d88f5ce-063d-43cf-a1ec-c515678ee95f" providerId="ADAL" clId="{32408995-E6D6-4702-813E-D34D174E64AE}" dt="2024-04-24T12:30:42.001" v="6309" actId="20577"/>
        <pc:sldMkLst>
          <pc:docMk/>
          <pc:sldMk cId="412610607" sldId="307"/>
        </pc:sldMkLst>
        <pc:spChg chg="del">
          <ac:chgData name="Bugeja Josef" userId="0d88f5ce-063d-43cf-a1ec-c515678ee95f" providerId="ADAL" clId="{32408995-E6D6-4702-813E-D34D174E64AE}" dt="2024-04-24T09:54:39.876" v="4629" actId="478"/>
          <ac:spMkLst>
            <pc:docMk/>
            <pc:sldMk cId="412610607" sldId="307"/>
            <ac:spMk id="5" creationId="{9CD891B6-CA5D-5D38-CB7E-5D8D643EF664}"/>
          </ac:spMkLst>
        </pc:spChg>
        <pc:spChg chg="add mod">
          <ac:chgData name="Bugeja Josef" userId="0d88f5ce-063d-43cf-a1ec-c515678ee95f" providerId="ADAL" clId="{32408995-E6D6-4702-813E-D34D174E64AE}" dt="2024-04-24T12:30:42.001" v="6309" actId="20577"/>
          <ac:spMkLst>
            <pc:docMk/>
            <pc:sldMk cId="412610607" sldId="307"/>
            <ac:spMk id="8" creationId="{0577A666-2C12-A118-6862-79EF177C3494}"/>
          </ac:spMkLst>
        </pc:spChg>
        <pc:picChg chg="del">
          <ac:chgData name="Bugeja Josef" userId="0d88f5ce-063d-43cf-a1ec-c515678ee95f" providerId="ADAL" clId="{32408995-E6D6-4702-813E-D34D174E64AE}" dt="2024-04-24T09:54:39.876" v="4629" actId="478"/>
          <ac:picMkLst>
            <pc:docMk/>
            <pc:sldMk cId="412610607" sldId="307"/>
            <ac:picMk id="4" creationId="{C573244D-8ECA-8551-6533-1B3CACB7A889}"/>
          </ac:picMkLst>
        </pc:picChg>
        <pc:picChg chg="del">
          <ac:chgData name="Bugeja Josef" userId="0d88f5ce-063d-43cf-a1ec-c515678ee95f" providerId="ADAL" clId="{32408995-E6D6-4702-813E-D34D174E64AE}" dt="2024-04-24T09:54:39.876" v="4629" actId="478"/>
          <ac:picMkLst>
            <pc:docMk/>
            <pc:sldMk cId="412610607" sldId="307"/>
            <ac:picMk id="6" creationId="{44C8D096-8EB5-3E9A-E904-2A9AD16BC69C}"/>
          </ac:picMkLst>
        </pc:picChg>
        <pc:picChg chg="add mod">
          <ac:chgData name="Bugeja Josef" userId="0d88f5ce-063d-43cf-a1ec-c515678ee95f" providerId="ADAL" clId="{32408995-E6D6-4702-813E-D34D174E64AE}" dt="2024-04-24T09:55:55.910" v="4635" actId="208"/>
          <ac:picMkLst>
            <pc:docMk/>
            <pc:sldMk cId="412610607" sldId="307"/>
            <ac:picMk id="7" creationId="{9E2EA92D-CD30-884F-DD34-DDD638A1A51F}"/>
          </ac:picMkLst>
        </pc:picChg>
      </pc:sldChg>
      <pc:sldChg chg="addSp modSp add mod">
        <pc:chgData name="Bugeja Josef" userId="0d88f5ce-063d-43cf-a1ec-c515678ee95f" providerId="ADAL" clId="{32408995-E6D6-4702-813E-D34D174E64AE}" dt="2024-04-24T10:54:37.807" v="4941" actId="14100"/>
        <pc:sldMkLst>
          <pc:docMk/>
          <pc:sldMk cId="713631981" sldId="308"/>
        </pc:sldMkLst>
        <pc:spChg chg="add mod">
          <ac:chgData name="Bugeja Josef" userId="0d88f5ce-063d-43cf-a1ec-c515678ee95f" providerId="ADAL" clId="{32408995-E6D6-4702-813E-D34D174E64AE}" dt="2024-04-24T10:54:37.807" v="4941" actId="14100"/>
          <ac:spMkLst>
            <pc:docMk/>
            <pc:sldMk cId="713631981" sldId="308"/>
            <ac:spMk id="5" creationId="{42656807-5D11-4BD8-E4D7-4A2D2F4460C5}"/>
          </ac:spMkLst>
        </pc:spChg>
        <pc:spChg chg="add mod">
          <ac:chgData name="Bugeja Josef" userId="0d88f5ce-063d-43cf-a1ec-c515678ee95f" providerId="ADAL" clId="{32408995-E6D6-4702-813E-D34D174E64AE}" dt="2024-04-24T10:13:11.896" v="4799" actId="207"/>
          <ac:spMkLst>
            <pc:docMk/>
            <pc:sldMk cId="713631981" sldId="308"/>
            <ac:spMk id="6" creationId="{8C0BADF4-7BE9-3DE6-72F9-6D29599C948D}"/>
          </ac:spMkLst>
        </pc:spChg>
        <pc:picChg chg="add mod modCrop">
          <ac:chgData name="Bugeja Josef" userId="0d88f5ce-063d-43cf-a1ec-c515678ee95f" providerId="ADAL" clId="{32408995-E6D6-4702-813E-D34D174E64AE}" dt="2024-04-24T09:58:04.895" v="4767" actId="208"/>
          <ac:picMkLst>
            <pc:docMk/>
            <pc:sldMk cId="713631981" sldId="308"/>
            <ac:picMk id="4" creationId="{40A631D5-179B-3BA9-CF75-B88B1AA54A26}"/>
          </ac:picMkLst>
        </pc:picChg>
        <pc:cxnChg chg="add mod">
          <ac:chgData name="Bugeja Josef" userId="0d88f5ce-063d-43cf-a1ec-c515678ee95f" providerId="ADAL" clId="{32408995-E6D6-4702-813E-D34D174E64AE}" dt="2024-04-24T10:14:10.935" v="4805" actId="208"/>
          <ac:cxnSpMkLst>
            <pc:docMk/>
            <pc:sldMk cId="713631981" sldId="308"/>
            <ac:cxnSpMk id="8" creationId="{5A337E4E-EE41-2161-4AA2-6615A3B6B950}"/>
          </ac:cxnSpMkLst>
        </pc:cxnChg>
      </pc:sldChg>
      <pc:sldChg chg="addSp modSp add mod">
        <pc:chgData name="Bugeja Josef" userId="0d88f5ce-063d-43cf-a1ec-c515678ee95f" providerId="ADAL" clId="{32408995-E6D6-4702-813E-D34D174E64AE}" dt="2024-05-27T07:37:05.029" v="7522" actId="20577"/>
        <pc:sldMkLst>
          <pc:docMk/>
          <pc:sldMk cId="247153840" sldId="309"/>
        </pc:sldMkLst>
        <pc:spChg chg="mod">
          <ac:chgData name="Bugeja Josef" userId="0d88f5ce-063d-43cf-a1ec-c515678ee95f" providerId="ADAL" clId="{32408995-E6D6-4702-813E-D34D174E64AE}" dt="2024-04-24T10:56:30.132" v="4960" actId="20577"/>
          <ac:spMkLst>
            <pc:docMk/>
            <pc:sldMk cId="247153840" sldId="309"/>
            <ac:spMk id="2" creationId="{94DE510E-AB03-492A-91AA-3305B7CBBBF0}"/>
          </ac:spMkLst>
        </pc:spChg>
        <pc:spChg chg="add mod">
          <ac:chgData name="Bugeja Josef" userId="0d88f5ce-063d-43cf-a1ec-c515678ee95f" providerId="ADAL" clId="{32408995-E6D6-4702-813E-D34D174E64AE}" dt="2024-05-27T07:37:05.029" v="7522" actId="20577"/>
          <ac:spMkLst>
            <pc:docMk/>
            <pc:sldMk cId="247153840" sldId="309"/>
            <ac:spMk id="3" creationId="{FEB9BDA6-5E76-61E9-8C34-776C08124E0C}"/>
          </ac:spMkLst>
        </pc:spChg>
        <pc:spChg chg="mod">
          <ac:chgData name="Bugeja Josef" userId="0d88f5ce-063d-43cf-a1ec-c515678ee95f" providerId="ADAL" clId="{32408995-E6D6-4702-813E-D34D174E64AE}" dt="2024-04-24T11:37:43.953" v="5130"/>
          <ac:spMkLst>
            <pc:docMk/>
            <pc:sldMk cId="247153840" sldId="309"/>
            <ac:spMk id="6" creationId="{C1866E47-6063-7EAE-C0B9-9CE4185BE151}"/>
          </ac:spMkLst>
        </pc:spChg>
        <pc:spChg chg="mod">
          <ac:chgData name="Bugeja Josef" userId="0d88f5ce-063d-43cf-a1ec-c515678ee95f" providerId="ADAL" clId="{32408995-E6D6-4702-813E-D34D174E64AE}" dt="2024-04-24T11:37:43.953" v="5130"/>
          <ac:spMkLst>
            <pc:docMk/>
            <pc:sldMk cId="247153840" sldId="309"/>
            <ac:spMk id="7" creationId="{DD0C4EDB-2A2F-378E-920B-1E15D77B74C4}"/>
          </ac:spMkLst>
        </pc:spChg>
        <pc:grpChg chg="add mod">
          <ac:chgData name="Bugeja Josef" userId="0d88f5ce-063d-43cf-a1ec-c515678ee95f" providerId="ADAL" clId="{32408995-E6D6-4702-813E-D34D174E64AE}" dt="2024-04-24T11:37:48.595" v="5131" actId="1076"/>
          <ac:grpSpMkLst>
            <pc:docMk/>
            <pc:sldMk cId="247153840" sldId="309"/>
            <ac:grpSpMk id="5" creationId="{CD1163C6-AFD0-2FD8-E9FF-CB16E7CBEAFA}"/>
          </ac:grpSpMkLst>
        </pc:grpChg>
        <pc:picChg chg="add mod">
          <ac:chgData name="Bugeja Josef" userId="0d88f5ce-063d-43cf-a1ec-c515678ee95f" providerId="ADAL" clId="{32408995-E6D6-4702-813E-D34D174E64AE}" dt="2024-04-24T11:37:26.141" v="5127"/>
          <ac:picMkLst>
            <pc:docMk/>
            <pc:sldMk cId="247153840" sldId="309"/>
            <ac:picMk id="4" creationId="{1345A2B8-B2B0-DBFE-69E8-A1C73A0FF6B8}"/>
          </ac:picMkLst>
        </pc:picChg>
      </pc:sldChg>
      <pc:sldChg chg="add del replId">
        <pc:chgData name="Bugeja Josef" userId="0d88f5ce-063d-43cf-a1ec-c515678ee95f" providerId="ADAL" clId="{32408995-E6D6-4702-813E-D34D174E64AE}" dt="2024-04-24T10:56:34.389" v="4961" actId="47"/>
        <pc:sldMkLst>
          <pc:docMk/>
          <pc:sldMk cId="759740658" sldId="310"/>
        </pc:sldMkLst>
      </pc:sldChg>
      <pc:sldChg chg="addSp delSp modSp add mod">
        <pc:chgData name="Bugeja Josef" userId="0d88f5ce-063d-43cf-a1ec-c515678ee95f" providerId="ADAL" clId="{32408995-E6D6-4702-813E-D34D174E64AE}" dt="2024-05-23T07:34:36.962" v="7319" actId="208"/>
        <pc:sldMkLst>
          <pc:docMk/>
          <pc:sldMk cId="2211496872" sldId="310"/>
        </pc:sldMkLst>
        <pc:spChg chg="add mod">
          <ac:chgData name="Bugeja Josef" userId="0d88f5ce-063d-43cf-a1ec-c515678ee95f" providerId="ADAL" clId="{32408995-E6D6-4702-813E-D34D174E64AE}" dt="2024-04-24T11:51:09.033" v="5421" actId="20577"/>
          <ac:spMkLst>
            <pc:docMk/>
            <pc:sldMk cId="2211496872" sldId="310"/>
            <ac:spMk id="5" creationId="{24EE67F2-F4A5-9851-16B4-45A0D1C371C2}"/>
          </ac:spMkLst>
        </pc:spChg>
        <pc:picChg chg="add mod">
          <ac:chgData name="Bugeja Josef" userId="0d88f5ce-063d-43cf-a1ec-c515678ee95f" providerId="ADAL" clId="{32408995-E6D6-4702-813E-D34D174E64AE}" dt="2024-05-23T07:34:36.962" v="7319" actId="208"/>
          <ac:picMkLst>
            <pc:docMk/>
            <pc:sldMk cId="2211496872" sldId="310"/>
            <ac:picMk id="4" creationId="{155FA52F-1E77-04C1-61F8-5EE2AB9A3D32}"/>
          </ac:picMkLst>
        </pc:picChg>
        <pc:picChg chg="add del mod">
          <ac:chgData name="Bugeja Josef" userId="0d88f5ce-063d-43cf-a1ec-c515678ee95f" providerId="ADAL" clId="{32408995-E6D6-4702-813E-D34D174E64AE}" dt="2024-04-24T11:46:33.959" v="5315" actId="478"/>
          <ac:picMkLst>
            <pc:docMk/>
            <pc:sldMk cId="2211496872" sldId="310"/>
            <ac:picMk id="4" creationId="{377805BF-9E33-6E1E-09B8-A6748C2C5B01}"/>
          </ac:picMkLst>
        </pc:picChg>
        <pc:picChg chg="add del mod">
          <ac:chgData name="Bugeja Josef" userId="0d88f5ce-063d-43cf-a1ec-c515678ee95f" providerId="ADAL" clId="{32408995-E6D6-4702-813E-D34D174E64AE}" dt="2024-05-23T07:34:27.005" v="7315" actId="478"/>
          <ac:picMkLst>
            <pc:docMk/>
            <pc:sldMk cId="2211496872" sldId="310"/>
            <ac:picMk id="7" creationId="{7EC45C1A-523B-64CB-C4F5-C1A4AF926EDC}"/>
          </ac:picMkLst>
        </pc:picChg>
      </pc:sldChg>
      <pc:sldChg chg="addSp modSp add mod">
        <pc:chgData name="Bugeja Josef" userId="0d88f5ce-063d-43cf-a1ec-c515678ee95f" providerId="ADAL" clId="{32408995-E6D6-4702-813E-D34D174E64AE}" dt="2024-04-24T12:00:09.443" v="5658" actId="313"/>
        <pc:sldMkLst>
          <pc:docMk/>
          <pc:sldMk cId="139194421" sldId="311"/>
        </pc:sldMkLst>
        <pc:spChg chg="add mod">
          <ac:chgData name="Bugeja Josef" userId="0d88f5ce-063d-43cf-a1ec-c515678ee95f" providerId="ADAL" clId="{32408995-E6D6-4702-813E-D34D174E64AE}" dt="2024-04-24T12:00:09.443" v="5658" actId="313"/>
          <ac:spMkLst>
            <pc:docMk/>
            <pc:sldMk cId="139194421" sldId="311"/>
            <ac:spMk id="5" creationId="{1AF09594-143C-A560-FE0B-07CD1DAD32FD}"/>
          </ac:spMkLst>
        </pc:spChg>
        <pc:picChg chg="add mod">
          <ac:chgData name="Bugeja Josef" userId="0d88f5ce-063d-43cf-a1ec-c515678ee95f" providerId="ADAL" clId="{32408995-E6D6-4702-813E-D34D174E64AE}" dt="2024-04-24T11:56:26.631" v="5644" actId="1076"/>
          <ac:picMkLst>
            <pc:docMk/>
            <pc:sldMk cId="139194421" sldId="311"/>
            <ac:picMk id="4" creationId="{19AE62A3-48A1-6E20-A47A-6600CFBC6847}"/>
          </ac:picMkLst>
        </pc:picChg>
      </pc:sldChg>
      <pc:sldChg chg="addSp modSp add mod replId">
        <pc:chgData name="Bugeja Josef" userId="0d88f5ce-063d-43cf-a1ec-c515678ee95f" providerId="ADAL" clId="{32408995-E6D6-4702-813E-D34D174E64AE}" dt="2024-05-27T07:37:27.429" v="7523" actId="20577"/>
        <pc:sldMkLst>
          <pc:docMk/>
          <pc:sldMk cId="272855986" sldId="312"/>
        </pc:sldMkLst>
        <pc:spChg chg="add mod">
          <ac:chgData name="Bugeja Josef" userId="0d88f5ce-063d-43cf-a1ec-c515678ee95f" providerId="ADAL" clId="{32408995-E6D6-4702-813E-D34D174E64AE}" dt="2024-05-27T07:37:27.429" v="7523" actId="20577"/>
          <ac:spMkLst>
            <pc:docMk/>
            <pc:sldMk cId="272855986" sldId="312"/>
            <ac:spMk id="5" creationId="{8EA59023-387E-4772-0980-68DE46D8ED50}"/>
          </ac:spMkLst>
        </pc:spChg>
        <pc:spChg chg="add mod">
          <ac:chgData name="Bugeja Josef" userId="0d88f5ce-063d-43cf-a1ec-c515678ee95f" providerId="ADAL" clId="{32408995-E6D6-4702-813E-D34D174E64AE}" dt="2024-04-24T12:06:38.300" v="6023" actId="113"/>
          <ac:spMkLst>
            <pc:docMk/>
            <pc:sldMk cId="272855986" sldId="312"/>
            <ac:spMk id="6" creationId="{03D53CCC-FF7B-1F4E-9DCE-5529B7789F98}"/>
          </ac:spMkLst>
        </pc:spChg>
        <pc:spChg chg="add mod">
          <ac:chgData name="Bugeja Josef" userId="0d88f5ce-063d-43cf-a1ec-c515678ee95f" providerId="ADAL" clId="{32408995-E6D6-4702-813E-D34D174E64AE}" dt="2024-04-24T12:06:09.347" v="6002" actId="1038"/>
          <ac:spMkLst>
            <pc:docMk/>
            <pc:sldMk cId="272855986" sldId="312"/>
            <ac:spMk id="7" creationId="{283C7798-D3BA-918A-1857-5349C9937C5D}"/>
          </ac:spMkLst>
        </pc:spChg>
        <pc:spChg chg="add mod">
          <ac:chgData name="Bugeja Josef" userId="0d88f5ce-063d-43cf-a1ec-c515678ee95f" providerId="ADAL" clId="{32408995-E6D6-4702-813E-D34D174E64AE}" dt="2024-04-24T12:06:09.347" v="6002" actId="1038"/>
          <ac:spMkLst>
            <pc:docMk/>
            <pc:sldMk cId="272855986" sldId="312"/>
            <ac:spMk id="8" creationId="{DDBEC17A-B6AC-728D-8561-C4BEF820437A}"/>
          </ac:spMkLst>
        </pc:spChg>
        <pc:picChg chg="add mod">
          <ac:chgData name="Bugeja Josef" userId="0d88f5ce-063d-43cf-a1ec-c515678ee95f" providerId="ADAL" clId="{32408995-E6D6-4702-813E-D34D174E64AE}" dt="2024-04-24T12:05:44.508" v="5977" actId="1036"/>
          <ac:picMkLst>
            <pc:docMk/>
            <pc:sldMk cId="272855986" sldId="312"/>
            <ac:picMk id="3" creationId="{D4F7B456-BB0C-FDB4-D1BB-B24487C7DC12}"/>
          </ac:picMkLst>
        </pc:picChg>
        <pc:picChg chg="add mod">
          <ac:chgData name="Bugeja Josef" userId="0d88f5ce-063d-43cf-a1ec-c515678ee95f" providerId="ADAL" clId="{32408995-E6D6-4702-813E-D34D174E64AE}" dt="2024-04-24T12:05:48.090" v="5978" actId="1076"/>
          <ac:picMkLst>
            <pc:docMk/>
            <pc:sldMk cId="272855986" sldId="312"/>
            <ac:picMk id="4" creationId="{6C7695FD-FC92-2811-BC0A-788E0FFCDA70}"/>
          </ac:picMkLst>
        </pc:picChg>
      </pc:sldChg>
      <pc:sldChg chg="add del ord">
        <pc:chgData name="Bugeja Josef" userId="0d88f5ce-063d-43cf-a1ec-c515678ee95f" providerId="ADAL" clId="{32408995-E6D6-4702-813E-D34D174E64AE}" dt="2024-04-24T11:40:19.157" v="5200" actId="47"/>
        <pc:sldMkLst>
          <pc:docMk/>
          <pc:sldMk cId="2653874197" sldId="313"/>
        </pc:sldMkLst>
      </pc:sldChg>
      <pc:sldChg chg="addSp delSp modSp add mod">
        <pc:chgData name="Bugeja Josef" userId="0d88f5ce-063d-43cf-a1ec-c515678ee95f" providerId="ADAL" clId="{32408995-E6D6-4702-813E-D34D174E64AE}" dt="2024-05-23T07:36:22.042" v="7325" actId="14100"/>
        <pc:sldMkLst>
          <pc:docMk/>
          <pc:sldMk cId="4192223946" sldId="313"/>
        </pc:sldMkLst>
        <pc:spChg chg="add mod">
          <ac:chgData name="Bugeja Josef" userId="0d88f5ce-063d-43cf-a1ec-c515678ee95f" providerId="ADAL" clId="{32408995-E6D6-4702-813E-D34D174E64AE}" dt="2024-04-24T12:12:39.470" v="6115" actId="20577"/>
          <ac:spMkLst>
            <pc:docMk/>
            <pc:sldMk cId="4192223946" sldId="313"/>
            <ac:spMk id="5" creationId="{C6CD564C-DA24-C5DB-6435-46AB3D02DAA2}"/>
          </ac:spMkLst>
        </pc:spChg>
        <pc:picChg chg="add mod">
          <ac:chgData name="Bugeja Josef" userId="0d88f5ce-063d-43cf-a1ec-c515678ee95f" providerId="ADAL" clId="{32408995-E6D6-4702-813E-D34D174E64AE}" dt="2024-05-23T07:35:46.163" v="7322" actId="1076"/>
          <ac:picMkLst>
            <pc:docMk/>
            <pc:sldMk cId="4192223946" sldId="313"/>
            <ac:picMk id="3" creationId="{906D4A3D-C093-B489-87F1-6FFF84FA51F0}"/>
          </ac:picMkLst>
        </pc:picChg>
        <pc:picChg chg="add del mod">
          <ac:chgData name="Bugeja Josef" userId="0d88f5ce-063d-43cf-a1ec-c515678ee95f" providerId="ADAL" clId="{32408995-E6D6-4702-813E-D34D174E64AE}" dt="2024-05-23T07:35:30.413" v="7320" actId="478"/>
          <ac:picMkLst>
            <pc:docMk/>
            <pc:sldMk cId="4192223946" sldId="313"/>
            <ac:picMk id="4" creationId="{66685C27-FEBE-AF08-F837-3854AB428523}"/>
          </ac:picMkLst>
        </pc:picChg>
        <pc:picChg chg="add mod">
          <ac:chgData name="Bugeja Josef" userId="0d88f5ce-063d-43cf-a1ec-c515678ee95f" providerId="ADAL" clId="{32408995-E6D6-4702-813E-D34D174E64AE}" dt="2024-05-23T07:36:22.042" v="7325" actId="14100"/>
          <ac:picMkLst>
            <pc:docMk/>
            <pc:sldMk cId="4192223946" sldId="313"/>
            <ac:picMk id="6" creationId="{40C3BEE6-1136-B0BF-2A10-34330C898164}"/>
          </ac:picMkLst>
        </pc:picChg>
      </pc:sldChg>
      <pc:sldChg chg="addSp delSp modSp add mod">
        <pc:chgData name="Bugeja Josef" userId="0d88f5ce-063d-43cf-a1ec-c515678ee95f" providerId="ADAL" clId="{32408995-E6D6-4702-813E-D34D174E64AE}" dt="2024-05-23T07:39:35.358" v="7330" actId="208"/>
        <pc:sldMkLst>
          <pc:docMk/>
          <pc:sldMk cId="3253754746" sldId="314"/>
        </pc:sldMkLst>
        <pc:spChg chg="add mod">
          <ac:chgData name="Bugeja Josef" userId="0d88f5ce-063d-43cf-a1ec-c515678ee95f" providerId="ADAL" clId="{32408995-E6D6-4702-813E-D34D174E64AE}" dt="2024-04-24T12:14:02.440" v="6156" actId="20577"/>
          <ac:spMkLst>
            <pc:docMk/>
            <pc:sldMk cId="3253754746" sldId="314"/>
            <ac:spMk id="5" creationId="{466AE311-5A9F-9CFF-8B61-E4A608C8F2CB}"/>
          </ac:spMkLst>
        </pc:spChg>
        <pc:picChg chg="add del mod">
          <ac:chgData name="Bugeja Josef" userId="0d88f5ce-063d-43cf-a1ec-c515678ee95f" providerId="ADAL" clId="{32408995-E6D6-4702-813E-D34D174E64AE}" dt="2024-05-23T07:39:08.462" v="7326" actId="478"/>
          <ac:picMkLst>
            <pc:docMk/>
            <pc:sldMk cId="3253754746" sldId="314"/>
            <ac:picMk id="4" creationId="{31E7C00C-CB7B-14BA-FCA9-C289B3F70EC2}"/>
          </ac:picMkLst>
        </pc:picChg>
        <pc:picChg chg="add mod">
          <ac:chgData name="Bugeja Josef" userId="0d88f5ce-063d-43cf-a1ec-c515678ee95f" providerId="ADAL" clId="{32408995-E6D6-4702-813E-D34D174E64AE}" dt="2024-05-23T07:39:35.358" v="7330" actId="208"/>
          <ac:picMkLst>
            <pc:docMk/>
            <pc:sldMk cId="3253754746" sldId="314"/>
            <ac:picMk id="6" creationId="{72BAD85D-A477-D1D3-8386-5A47E83B929B}"/>
          </ac:picMkLst>
        </pc:picChg>
      </pc:sldChg>
      <pc:sldChg chg="addSp delSp modSp add mod">
        <pc:chgData name="Bugeja Josef" userId="0d88f5ce-063d-43cf-a1ec-c515678ee95f" providerId="ADAL" clId="{32408995-E6D6-4702-813E-D34D174E64AE}" dt="2024-04-24T12:25:06.991" v="6307" actId="14100"/>
        <pc:sldMkLst>
          <pc:docMk/>
          <pc:sldMk cId="1266661758" sldId="315"/>
        </pc:sldMkLst>
        <pc:spChg chg="mod">
          <ac:chgData name="Bugeja Josef" userId="0d88f5ce-063d-43cf-a1ec-c515678ee95f" providerId="ADAL" clId="{32408995-E6D6-4702-813E-D34D174E64AE}" dt="2024-04-24T12:15:06.270" v="6161"/>
          <ac:spMkLst>
            <pc:docMk/>
            <pc:sldMk cId="1266661758" sldId="315"/>
            <ac:spMk id="6" creationId="{1974C8DF-9F22-7E83-2D61-3310AF239C1B}"/>
          </ac:spMkLst>
        </pc:spChg>
        <pc:spChg chg="mod">
          <ac:chgData name="Bugeja Josef" userId="0d88f5ce-063d-43cf-a1ec-c515678ee95f" providerId="ADAL" clId="{32408995-E6D6-4702-813E-D34D174E64AE}" dt="2024-04-24T12:15:06.270" v="6161"/>
          <ac:spMkLst>
            <pc:docMk/>
            <pc:sldMk cId="1266661758" sldId="315"/>
            <ac:spMk id="7" creationId="{56D8DD62-47DB-77EF-8BB3-044A262508CC}"/>
          </ac:spMkLst>
        </pc:spChg>
        <pc:spChg chg="mod">
          <ac:chgData name="Bugeja Josef" userId="0d88f5ce-063d-43cf-a1ec-c515678ee95f" providerId="ADAL" clId="{32408995-E6D6-4702-813E-D34D174E64AE}" dt="2024-04-24T12:15:19.632" v="6166" actId="20577"/>
          <ac:spMkLst>
            <pc:docMk/>
            <pc:sldMk cId="1266661758" sldId="315"/>
            <ac:spMk id="9" creationId="{FD905ED8-889B-6901-7822-EAF72B915D80}"/>
          </ac:spMkLst>
        </pc:spChg>
        <pc:spChg chg="mod">
          <ac:chgData name="Bugeja Josef" userId="0d88f5ce-063d-43cf-a1ec-c515678ee95f" providerId="ADAL" clId="{32408995-E6D6-4702-813E-D34D174E64AE}" dt="2024-04-24T12:15:13.020" v="6163"/>
          <ac:spMkLst>
            <pc:docMk/>
            <pc:sldMk cId="1266661758" sldId="315"/>
            <ac:spMk id="10" creationId="{9A20273F-B458-CF2A-DE31-E1A99CA66627}"/>
          </ac:spMkLst>
        </pc:spChg>
        <pc:spChg chg="mod">
          <ac:chgData name="Bugeja Josef" userId="0d88f5ce-063d-43cf-a1ec-c515678ee95f" providerId="ADAL" clId="{32408995-E6D6-4702-813E-D34D174E64AE}" dt="2024-04-24T12:15:36.328" v="6173" actId="20577"/>
          <ac:spMkLst>
            <pc:docMk/>
            <pc:sldMk cId="1266661758" sldId="315"/>
            <ac:spMk id="12" creationId="{469C42CD-0973-C997-7C38-A65065FA504B}"/>
          </ac:spMkLst>
        </pc:spChg>
        <pc:spChg chg="mod">
          <ac:chgData name="Bugeja Josef" userId="0d88f5ce-063d-43cf-a1ec-c515678ee95f" providerId="ADAL" clId="{32408995-E6D6-4702-813E-D34D174E64AE}" dt="2024-04-24T12:15:21.851" v="6167"/>
          <ac:spMkLst>
            <pc:docMk/>
            <pc:sldMk cId="1266661758" sldId="315"/>
            <ac:spMk id="13" creationId="{FD5D167B-58E3-19BE-1E3C-9F2A67B5E7B8}"/>
          </ac:spMkLst>
        </pc:spChg>
        <pc:spChg chg="add del mod">
          <ac:chgData name="Bugeja Josef" userId="0d88f5ce-063d-43cf-a1ec-c515678ee95f" providerId="ADAL" clId="{32408995-E6D6-4702-813E-D34D174E64AE}" dt="2024-04-24T12:22:17.760" v="6223" actId="478"/>
          <ac:spMkLst>
            <pc:docMk/>
            <pc:sldMk cId="1266661758" sldId="315"/>
            <ac:spMk id="14" creationId="{D6487A50-52F8-04F5-43CC-56DB702F9E74}"/>
          </ac:spMkLst>
        </pc:spChg>
        <pc:spChg chg="add mod">
          <ac:chgData name="Bugeja Josef" userId="0d88f5ce-063d-43cf-a1ec-c515678ee95f" providerId="ADAL" clId="{32408995-E6D6-4702-813E-D34D174E64AE}" dt="2024-04-24T12:25:06.991" v="6307" actId="14100"/>
          <ac:spMkLst>
            <pc:docMk/>
            <pc:sldMk cId="1266661758" sldId="315"/>
            <ac:spMk id="17" creationId="{7C3F4A86-69BE-49F7-C98A-024EE8465219}"/>
          </ac:spMkLst>
        </pc:spChg>
        <pc:grpChg chg="add mod">
          <ac:chgData name="Bugeja Josef" userId="0d88f5ce-063d-43cf-a1ec-c515678ee95f" providerId="ADAL" clId="{32408995-E6D6-4702-813E-D34D174E64AE}" dt="2024-04-24T12:16:02.814" v="6191" actId="1038"/>
          <ac:grpSpMkLst>
            <pc:docMk/>
            <pc:sldMk cId="1266661758" sldId="315"/>
            <ac:grpSpMk id="5" creationId="{40309492-6CCF-3E59-9CA8-5A03B3FC4AB7}"/>
          </ac:grpSpMkLst>
        </pc:grpChg>
        <pc:grpChg chg="add mod">
          <ac:chgData name="Bugeja Josef" userId="0d88f5ce-063d-43cf-a1ec-c515678ee95f" providerId="ADAL" clId="{32408995-E6D6-4702-813E-D34D174E64AE}" dt="2024-04-24T12:23:47.280" v="6233" actId="1035"/>
          <ac:grpSpMkLst>
            <pc:docMk/>
            <pc:sldMk cId="1266661758" sldId="315"/>
            <ac:grpSpMk id="8" creationId="{626A3D9D-F233-994B-8EBF-2D598937A34D}"/>
          </ac:grpSpMkLst>
        </pc:grpChg>
        <pc:grpChg chg="add mod">
          <ac:chgData name="Bugeja Josef" userId="0d88f5ce-063d-43cf-a1ec-c515678ee95f" providerId="ADAL" clId="{32408995-E6D6-4702-813E-D34D174E64AE}" dt="2024-04-24T12:23:55.392" v="6236" actId="1035"/>
          <ac:grpSpMkLst>
            <pc:docMk/>
            <pc:sldMk cId="1266661758" sldId="315"/>
            <ac:grpSpMk id="11" creationId="{C5588490-CC0E-A7A8-985E-4B6145FA0E13}"/>
          </ac:grpSpMkLst>
        </pc:grpChg>
        <pc:picChg chg="add del mod">
          <ac:chgData name="Bugeja Josef" userId="0d88f5ce-063d-43cf-a1ec-c515678ee95f" providerId="ADAL" clId="{32408995-E6D6-4702-813E-D34D174E64AE}" dt="2024-04-24T12:22:17.760" v="6223" actId="478"/>
          <ac:picMkLst>
            <pc:docMk/>
            <pc:sldMk cId="1266661758" sldId="315"/>
            <ac:picMk id="4" creationId="{BFA8B56D-FA89-B6B2-22E6-3680A783A4F9}"/>
          </ac:picMkLst>
        </pc:picChg>
        <pc:picChg chg="add mod ord">
          <ac:chgData name="Bugeja Josef" userId="0d88f5ce-063d-43cf-a1ec-c515678ee95f" providerId="ADAL" clId="{32408995-E6D6-4702-813E-D34D174E64AE}" dt="2024-04-24T12:22:41.358" v="6230" actId="208"/>
          <ac:picMkLst>
            <pc:docMk/>
            <pc:sldMk cId="1266661758" sldId="315"/>
            <ac:picMk id="16" creationId="{0C637617-F52A-E5CC-A437-34863ADFD871}"/>
          </ac:picMkLst>
        </pc:picChg>
      </pc:sldChg>
      <pc:sldChg chg="add del">
        <pc:chgData name="Bugeja Josef" userId="0d88f5ce-063d-43cf-a1ec-c515678ee95f" providerId="ADAL" clId="{32408995-E6D6-4702-813E-D34D174E64AE}" dt="2024-04-24T12:41:33.168" v="6327" actId="47"/>
        <pc:sldMkLst>
          <pc:docMk/>
          <pc:sldMk cId="3517051711" sldId="316"/>
        </pc:sldMkLst>
      </pc:sldChg>
      <pc:sldChg chg="add del replId">
        <pc:chgData name="Bugeja Josef" userId="0d88f5ce-063d-43cf-a1ec-c515678ee95f" providerId="ADAL" clId="{32408995-E6D6-4702-813E-D34D174E64AE}" dt="2024-04-24T12:41:33.168" v="6327" actId="47"/>
        <pc:sldMkLst>
          <pc:docMk/>
          <pc:sldMk cId="4214476056" sldId="317"/>
        </pc:sldMkLst>
      </pc:sldChg>
      <pc:sldChg chg="addSp delSp modSp add mod ord">
        <pc:chgData name="Bugeja Josef" userId="0d88f5ce-063d-43cf-a1ec-c515678ee95f" providerId="ADAL" clId="{32408995-E6D6-4702-813E-D34D174E64AE}" dt="2024-04-24T12:38:47.816" v="6326" actId="208"/>
        <pc:sldMkLst>
          <pc:docMk/>
          <pc:sldMk cId="1957091065" sldId="318"/>
        </pc:sldMkLst>
        <pc:spChg chg="mod">
          <ac:chgData name="Bugeja Josef" userId="0d88f5ce-063d-43cf-a1ec-c515678ee95f" providerId="ADAL" clId="{32408995-E6D6-4702-813E-D34D174E64AE}" dt="2024-04-24T12:34:29.470" v="6313"/>
          <ac:spMkLst>
            <pc:docMk/>
            <pc:sldMk cId="1957091065" sldId="318"/>
            <ac:spMk id="2" creationId="{94DE510E-AB03-492A-91AA-3305B7CBBBF0}"/>
          </ac:spMkLst>
        </pc:spChg>
        <pc:spChg chg="mod">
          <ac:chgData name="Bugeja Josef" userId="0d88f5ce-063d-43cf-a1ec-c515678ee95f" providerId="ADAL" clId="{32408995-E6D6-4702-813E-D34D174E64AE}" dt="2024-04-24T12:34:42.359" v="6321" actId="20577"/>
          <ac:spMkLst>
            <pc:docMk/>
            <pc:sldMk cId="1957091065" sldId="318"/>
            <ac:spMk id="8" creationId="{0577A666-2C12-A118-6862-79EF177C3494}"/>
          </ac:spMkLst>
        </pc:spChg>
        <pc:picChg chg="add mod">
          <ac:chgData name="Bugeja Josef" userId="0d88f5ce-063d-43cf-a1ec-c515678ee95f" providerId="ADAL" clId="{32408995-E6D6-4702-813E-D34D174E64AE}" dt="2024-04-24T12:38:47.816" v="6326" actId="208"/>
          <ac:picMkLst>
            <pc:docMk/>
            <pc:sldMk cId="1957091065" sldId="318"/>
            <ac:picMk id="4" creationId="{BF3E17C5-0F8A-F19C-83EC-BB34FE4EA59E}"/>
          </ac:picMkLst>
        </pc:picChg>
        <pc:picChg chg="del">
          <ac:chgData name="Bugeja Josef" userId="0d88f5ce-063d-43cf-a1ec-c515678ee95f" providerId="ADAL" clId="{32408995-E6D6-4702-813E-D34D174E64AE}" dt="2024-04-24T12:34:48.487" v="6322" actId="478"/>
          <ac:picMkLst>
            <pc:docMk/>
            <pc:sldMk cId="1957091065" sldId="318"/>
            <ac:picMk id="7" creationId="{9E2EA92D-CD30-884F-DD34-DDD638A1A51F}"/>
          </ac:picMkLst>
        </pc:picChg>
      </pc:sldChg>
      <pc:sldChg chg="addSp delSp modSp add mod">
        <pc:chgData name="Bugeja Josef" userId="0d88f5ce-063d-43cf-a1ec-c515678ee95f" providerId="ADAL" clId="{32408995-E6D6-4702-813E-D34D174E64AE}" dt="2024-05-23T06:16:20.165" v="6389" actId="20577"/>
        <pc:sldMkLst>
          <pc:docMk/>
          <pc:sldMk cId="2877976538" sldId="319"/>
        </pc:sldMkLst>
        <pc:spChg chg="mod">
          <ac:chgData name="Bugeja Josef" userId="0d88f5ce-063d-43cf-a1ec-c515678ee95f" providerId="ADAL" clId="{32408995-E6D6-4702-813E-D34D174E64AE}" dt="2024-05-23T06:16:20.165" v="6389" actId="20577"/>
          <ac:spMkLst>
            <pc:docMk/>
            <pc:sldMk cId="2877976538" sldId="319"/>
            <ac:spMk id="2" creationId="{94DE510E-AB03-492A-91AA-3305B7CBBBF0}"/>
          </ac:spMkLst>
        </pc:spChg>
        <pc:spChg chg="del mod">
          <ac:chgData name="Bugeja Josef" userId="0d88f5ce-063d-43cf-a1ec-c515678ee95f" providerId="ADAL" clId="{32408995-E6D6-4702-813E-D34D174E64AE}" dt="2024-05-23T06:15:40.211" v="6371" actId="478"/>
          <ac:spMkLst>
            <pc:docMk/>
            <pc:sldMk cId="2877976538" sldId="319"/>
            <ac:spMk id="5" creationId="{EA45D8E3-0C04-58BF-66A0-E94FB0D161D4}"/>
          </ac:spMkLst>
        </pc:spChg>
        <pc:spChg chg="del">
          <ac:chgData name="Bugeja Josef" userId="0d88f5ce-063d-43cf-a1ec-c515678ee95f" providerId="ADAL" clId="{32408995-E6D6-4702-813E-D34D174E64AE}" dt="2024-05-23T06:11:07.500" v="6350" actId="478"/>
          <ac:spMkLst>
            <pc:docMk/>
            <pc:sldMk cId="2877976538" sldId="319"/>
            <ac:spMk id="6" creationId="{38AFF8A8-7E18-1654-41C7-FE1AA9A65D78}"/>
          </ac:spMkLst>
        </pc:spChg>
        <pc:spChg chg="del mod ord">
          <ac:chgData name="Bugeja Josef" userId="0d88f5ce-063d-43cf-a1ec-c515678ee95f" providerId="ADAL" clId="{32408995-E6D6-4702-813E-D34D174E64AE}" dt="2024-05-23T06:14:22.762" v="6362" actId="478"/>
          <ac:spMkLst>
            <pc:docMk/>
            <pc:sldMk cId="2877976538" sldId="319"/>
            <ac:spMk id="7" creationId="{AADED74E-1226-C5CB-B431-B152E931E1BE}"/>
          </ac:spMkLst>
        </pc:spChg>
        <pc:spChg chg="mod">
          <ac:chgData name="Bugeja Josef" userId="0d88f5ce-063d-43cf-a1ec-c515678ee95f" providerId="ADAL" clId="{32408995-E6D6-4702-813E-D34D174E64AE}" dt="2024-05-23T06:15:10.883" v="6365"/>
          <ac:spMkLst>
            <pc:docMk/>
            <pc:sldMk cId="2877976538" sldId="319"/>
            <ac:spMk id="14" creationId="{BEB70325-C866-988C-C6B2-0EE65C6052D2}"/>
          </ac:spMkLst>
        </pc:spChg>
        <pc:spChg chg="mod">
          <ac:chgData name="Bugeja Josef" userId="0d88f5ce-063d-43cf-a1ec-c515678ee95f" providerId="ADAL" clId="{32408995-E6D6-4702-813E-D34D174E64AE}" dt="2024-05-23T06:15:10.883" v="6365"/>
          <ac:spMkLst>
            <pc:docMk/>
            <pc:sldMk cId="2877976538" sldId="319"/>
            <ac:spMk id="15" creationId="{80F40874-E4D9-5B01-8719-47CD8288DBF5}"/>
          </ac:spMkLst>
        </pc:spChg>
        <pc:spChg chg="mod">
          <ac:chgData name="Bugeja Josef" userId="0d88f5ce-063d-43cf-a1ec-c515678ee95f" providerId="ADAL" clId="{32408995-E6D6-4702-813E-D34D174E64AE}" dt="2024-05-23T06:15:27.873" v="6370" actId="20577"/>
          <ac:spMkLst>
            <pc:docMk/>
            <pc:sldMk cId="2877976538" sldId="319"/>
            <ac:spMk id="17" creationId="{884602F1-1562-3465-1B92-5E390ECC4158}"/>
          </ac:spMkLst>
        </pc:spChg>
        <pc:spChg chg="mod">
          <ac:chgData name="Bugeja Josef" userId="0d88f5ce-063d-43cf-a1ec-c515678ee95f" providerId="ADAL" clId="{32408995-E6D6-4702-813E-D34D174E64AE}" dt="2024-05-23T06:15:20.157" v="6367"/>
          <ac:spMkLst>
            <pc:docMk/>
            <pc:sldMk cId="2877976538" sldId="319"/>
            <ac:spMk id="18" creationId="{6572FD4F-75D7-BD2C-71F7-D37431CE7D6E}"/>
          </ac:spMkLst>
        </pc:spChg>
        <pc:grpChg chg="add mod">
          <ac:chgData name="Bugeja Josef" userId="0d88f5ce-063d-43cf-a1ec-c515678ee95f" providerId="ADAL" clId="{32408995-E6D6-4702-813E-D34D174E64AE}" dt="2024-05-23T06:15:18.315" v="6366" actId="1076"/>
          <ac:grpSpMkLst>
            <pc:docMk/>
            <pc:sldMk cId="2877976538" sldId="319"/>
            <ac:grpSpMk id="13" creationId="{11ECFE94-7089-A11F-55C2-9493FA9BD54E}"/>
          </ac:grpSpMkLst>
        </pc:grpChg>
        <pc:grpChg chg="add mod">
          <ac:chgData name="Bugeja Josef" userId="0d88f5ce-063d-43cf-a1ec-c515678ee95f" providerId="ADAL" clId="{32408995-E6D6-4702-813E-D34D174E64AE}" dt="2024-05-23T06:15:24.818" v="6368" actId="1076"/>
          <ac:grpSpMkLst>
            <pc:docMk/>
            <pc:sldMk cId="2877976538" sldId="319"/>
            <ac:grpSpMk id="16" creationId="{4825E9A8-63FB-3954-47DC-9C0008374184}"/>
          </ac:grpSpMkLst>
        </pc:grpChg>
        <pc:picChg chg="add del mod">
          <ac:chgData name="Bugeja Josef" userId="0d88f5ce-063d-43cf-a1ec-c515678ee95f" providerId="ADAL" clId="{32408995-E6D6-4702-813E-D34D174E64AE}" dt="2024-05-23T06:14:05.426" v="6359" actId="478"/>
          <ac:picMkLst>
            <pc:docMk/>
            <pc:sldMk cId="2877976538" sldId="319"/>
            <ac:picMk id="4" creationId="{2A0DFA46-650F-A04F-2890-0C16B4B627C2}"/>
          </ac:picMkLst>
        </pc:picChg>
        <pc:picChg chg="del">
          <ac:chgData name="Bugeja Josef" userId="0d88f5ce-063d-43cf-a1ec-c515678ee95f" providerId="ADAL" clId="{32408995-E6D6-4702-813E-D34D174E64AE}" dt="2024-05-23T06:11:02.811" v="6349" actId="478"/>
          <ac:picMkLst>
            <pc:docMk/>
            <pc:sldMk cId="2877976538" sldId="319"/>
            <ac:picMk id="8" creationId="{6C7230BB-874F-44C9-E44C-6AD64477AF8D}"/>
          </ac:picMkLst>
        </pc:picChg>
        <pc:picChg chg="add mod">
          <ac:chgData name="Bugeja Josef" userId="0d88f5ce-063d-43cf-a1ec-c515678ee95f" providerId="ADAL" clId="{32408995-E6D6-4702-813E-D34D174E64AE}" dt="2024-05-23T06:14:17.742" v="6361" actId="1076"/>
          <ac:picMkLst>
            <pc:docMk/>
            <pc:sldMk cId="2877976538" sldId="319"/>
            <ac:picMk id="10" creationId="{7D62CA57-CF1D-973F-39EC-FAAE6AFC22B7}"/>
          </ac:picMkLst>
        </pc:picChg>
        <pc:picChg chg="add mod">
          <ac:chgData name="Bugeja Josef" userId="0d88f5ce-063d-43cf-a1ec-c515678ee95f" providerId="ADAL" clId="{32408995-E6D6-4702-813E-D34D174E64AE}" dt="2024-05-23T06:14:55.824" v="6364" actId="1076"/>
          <ac:picMkLst>
            <pc:docMk/>
            <pc:sldMk cId="2877976538" sldId="319"/>
            <ac:picMk id="12" creationId="{796B2985-F5B3-1568-D5E5-FAE6F5800EA4}"/>
          </ac:picMkLst>
        </pc:picChg>
      </pc:sldChg>
      <pc:sldChg chg="addSp delSp modSp add mod">
        <pc:chgData name="Bugeja Josef" userId="0d88f5ce-063d-43cf-a1ec-c515678ee95f" providerId="ADAL" clId="{32408995-E6D6-4702-813E-D34D174E64AE}" dt="2024-05-28T09:31:40.027" v="7644" actId="1076"/>
        <pc:sldMkLst>
          <pc:docMk/>
          <pc:sldMk cId="1518057324" sldId="320"/>
        </pc:sldMkLst>
        <pc:spChg chg="mod">
          <ac:chgData name="Bugeja Josef" userId="0d88f5ce-063d-43cf-a1ec-c515678ee95f" providerId="ADAL" clId="{32408995-E6D6-4702-813E-D34D174E64AE}" dt="2024-05-23T06:17:08.766" v="6422" actId="20577"/>
          <ac:spMkLst>
            <pc:docMk/>
            <pc:sldMk cId="1518057324" sldId="320"/>
            <ac:spMk id="2" creationId="{94DE510E-AB03-492A-91AA-3305B7CBBBF0}"/>
          </ac:spMkLst>
        </pc:spChg>
        <pc:spChg chg="mod">
          <ac:chgData name="Bugeja Josef" userId="0d88f5ce-063d-43cf-a1ec-c515678ee95f" providerId="ADAL" clId="{32408995-E6D6-4702-813E-D34D174E64AE}" dt="2024-05-28T09:31:40.027" v="7644" actId="1076"/>
          <ac:spMkLst>
            <pc:docMk/>
            <pc:sldMk cId="1518057324" sldId="320"/>
            <ac:spMk id="5" creationId="{EA45D8E3-0C04-58BF-66A0-E94FB0D161D4}"/>
          </ac:spMkLst>
        </pc:spChg>
        <pc:spChg chg="mod">
          <ac:chgData name="Bugeja Josef" userId="0d88f5ce-063d-43cf-a1ec-c515678ee95f" providerId="ADAL" clId="{32408995-E6D6-4702-813E-D34D174E64AE}" dt="2024-05-23T06:19:01.795" v="6544"/>
          <ac:spMkLst>
            <pc:docMk/>
            <pc:sldMk cId="1518057324" sldId="320"/>
            <ac:spMk id="6" creationId="{0470DFAD-6C88-77ED-4771-5D43A5BDEF3E}"/>
          </ac:spMkLst>
        </pc:spChg>
        <pc:spChg chg="del mod">
          <ac:chgData name="Bugeja Josef" userId="0d88f5ce-063d-43cf-a1ec-c515678ee95f" providerId="ADAL" clId="{32408995-E6D6-4702-813E-D34D174E64AE}" dt="2024-05-23T06:18:53.972" v="6543" actId="478"/>
          <ac:spMkLst>
            <pc:docMk/>
            <pc:sldMk cId="1518057324" sldId="320"/>
            <ac:spMk id="7" creationId="{AADED74E-1226-C5CB-B431-B152E931E1BE}"/>
          </ac:spMkLst>
        </pc:spChg>
        <pc:spChg chg="mod">
          <ac:chgData name="Bugeja Josef" userId="0d88f5ce-063d-43cf-a1ec-c515678ee95f" providerId="ADAL" clId="{32408995-E6D6-4702-813E-D34D174E64AE}" dt="2024-05-23T06:19:01.795" v="6544"/>
          <ac:spMkLst>
            <pc:docMk/>
            <pc:sldMk cId="1518057324" sldId="320"/>
            <ac:spMk id="8" creationId="{490B301B-FE64-8B63-F71F-7F533E7FE8A3}"/>
          </ac:spMkLst>
        </pc:spChg>
        <pc:spChg chg="mod">
          <ac:chgData name="Bugeja Josef" userId="0d88f5ce-063d-43cf-a1ec-c515678ee95f" providerId="ADAL" clId="{32408995-E6D6-4702-813E-D34D174E64AE}" dt="2024-05-23T06:19:16.548" v="6549" actId="20577"/>
          <ac:spMkLst>
            <pc:docMk/>
            <pc:sldMk cId="1518057324" sldId="320"/>
            <ac:spMk id="11" creationId="{D6B945C4-5BE9-508C-5A93-A7AFEC6CD39C}"/>
          </ac:spMkLst>
        </pc:spChg>
        <pc:spChg chg="mod">
          <ac:chgData name="Bugeja Josef" userId="0d88f5ce-063d-43cf-a1ec-c515678ee95f" providerId="ADAL" clId="{32408995-E6D6-4702-813E-D34D174E64AE}" dt="2024-05-23T06:19:08.903" v="6546"/>
          <ac:spMkLst>
            <pc:docMk/>
            <pc:sldMk cId="1518057324" sldId="320"/>
            <ac:spMk id="12" creationId="{32662FE1-18CE-4485-5333-7336438FE8DC}"/>
          </ac:spMkLst>
        </pc:spChg>
        <pc:grpChg chg="add mod">
          <ac:chgData name="Bugeja Josef" userId="0d88f5ce-063d-43cf-a1ec-c515678ee95f" providerId="ADAL" clId="{32408995-E6D6-4702-813E-D34D174E64AE}" dt="2024-05-23T06:19:06.418" v="6545" actId="1076"/>
          <ac:grpSpMkLst>
            <pc:docMk/>
            <pc:sldMk cId="1518057324" sldId="320"/>
            <ac:grpSpMk id="3" creationId="{43319E0A-696F-D56C-0E8F-C55FD1FF7328}"/>
          </ac:grpSpMkLst>
        </pc:grpChg>
        <pc:grpChg chg="add mod">
          <ac:chgData name="Bugeja Josef" userId="0d88f5ce-063d-43cf-a1ec-c515678ee95f" providerId="ADAL" clId="{32408995-E6D6-4702-813E-D34D174E64AE}" dt="2024-05-23T06:19:13.803" v="6547" actId="1076"/>
          <ac:grpSpMkLst>
            <pc:docMk/>
            <pc:sldMk cId="1518057324" sldId="320"/>
            <ac:grpSpMk id="9" creationId="{4B77CD53-7577-1D48-5E92-CF54FBECD9E7}"/>
          </ac:grpSpMkLst>
        </pc:grpChg>
        <pc:picChg chg="mod">
          <ac:chgData name="Bugeja Josef" userId="0d88f5ce-063d-43cf-a1ec-c515678ee95f" providerId="ADAL" clId="{32408995-E6D6-4702-813E-D34D174E64AE}" dt="2024-05-23T06:17:17.889" v="6423" actId="1076"/>
          <ac:picMkLst>
            <pc:docMk/>
            <pc:sldMk cId="1518057324" sldId="320"/>
            <ac:picMk id="4" creationId="{2A0DFA46-650F-A04F-2890-0C16B4B627C2}"/>
          </ac:picMkLst>
        </pc:picChg>
        <pc:picChg chg="del">
          <ac:chgData name="Bugeja Josef" userId="0d88f5ce-063d-43cf-a1ec-c515678ee95f" providerId="ADAL" clId="{32408995-E6D6-4702-813E-D34D174E64AE}" dt="2024-05-23T06:16:33.779" v="6390" actId="478"/>
          <ac:picMkLst>
            <pc:docMk/>
            <pc:sldMk cId="1518057324" sldId="320"/>
            <ac:picMk id="10" creationId="{7D62CA57-CF1D-973F-39EC-FAAE6AFC22B7}"/>
          </ac:picMkLst>
        </pc:picChg>
      </pc:sldChg>
      <pc:sldChg chg="modSp add mod">
        <pc:chgData name="Bugeja Josef" userId="0d88f5ce-063d-43cf-a1ec-c515678ee95f" providerId="ADAL" clId="{32408995-E6D6-4702-813E-D34D174E64AE}" dt="2024-05-23T06:40:39.662" v="7158" actId="21"/>
        <pc:sldMkLst>
          <pc:docMk/>
          <pc:sldMk cId="815429637" sldId="321"/>
        </pc:sldMkLst>
        <pc:spChg chg="mod">
          <ac:chgData name="Bugeja Josef" userId="0d88f5ce-063d-43cf-a1ec-c515678ee95f" providerId="ADAL" clId="{32408995-E6D6-4702-813E-D34D174E64AE}" dt="2024-05-23T06:40:39.662" v="7158" actId="21"/>
          <ac:spMkLst>
            <pc:docMk/>
            <pc:sldMk cId="815429637" sldId="321"/>
            <ac:spMk id="5" creationId="{11BB6464-F74D-7618-59D8-4A628B38073C}"/>
          </ac:spMkLst>
        </pc:spChg>
      </pc:sldChg>
      <pc:sldChg chg="addSp delSp modSp add mod">
        <pc:chgData name="Bugeja Josef" userId="0d88f5ce-063d-43cf-a1ec-c515678ee95f" providerId="ADAL" clId="{32408995-E6D6-4702-813E-D34D174E64AE}" dt="2024-05-28T08:14:48.154" v="7525" actId="478"/>
        <pc:sldMkLst>
          <pc:docMk/>
          <pc:sldMk cId="620577933" sldId="322"/>
        </pc:sldMkLst>
        <pc:spChg chg="add mod">
          <ac:chgData name="Bugeja Josef" userId="0d88f5ce-063d-43cf-a1ec-c515678ee95f" providerId="ADAL" clId="{32408995-E6D6-4702-813E-D34D174E64AE}" dt="2024-05-23T06:52:57.812" v="7208" actId="1076"/>
          <ac:spMkLst>
            <pc:docMk/>
            <pc:sldMk cId="620577933" sldId="322"/>
            <ac:spMk id="3" creationId="{5C218650-18D0-C322-CB61-A79E5E557372}"/>
          </ac:spMkLst>
        </pc:spChg>
        <pc:spChg chg="add del mod">
          <ac:chgData name="Bugeja Josef" userId="0d88f5ce-063d-43cf-a1ec-c515678ee95f" providerId="ADAL" clId="{32408995-E6D6-4702-813E-D34D174E64AE}" dt="2024-05-28T08:14:48.154" v="7525" actId="478"/>
          <ac:spMkLst>
            <pc:docMk/>
            <pc:sldMk cId="620577933" sldId="322"/>
            <ac:spMk id="4" creationId="{8D1D9473-27C4-E5E5-40DE-CA3A88AFF0EB}"/>
          </ac:spMkLst>
        </pc:spChg>
      </pc:sldChg>
      <pc:sldMasterChg chg="modSldLayout">
        <pc:chgData name="Bugeja Josef" userId="0d88f5ce-063d-43cf-a1ec-c515678ee95f" providerId="ADAL" clId="{32408995-E6D6-4702-813E-D34D174E64AE}" dt="2024-05-31T11:06:41.610" v="7656" actId="20577"/>
        <pc:sldMasterMkLst>
          <pc:docMk/>
          <pc:sldMasterMk cId="915138608" sldId="2147483648"/>
        </pc:sldMasterMkLst>
        <pc:sldLayoutChg chg="modSp mod">
          <pc:chgData name="Bugeja Josef" userId="0d88f5ce-063d-43cf-a1ec-c515678ee95f" providerId="ADAL" clId="{32408995-E6D6-4702-813E-D34D174E64AE}" dt="2024-05-31T11:06:41.610" v="7656" actId="20577"/>
          <pc:sldLayoutMkLst>
            <pc:docMk/>
            <pc:sldMasterMk cId="915138608" sldId="2147483648"/>
            <pc:sldLayoutMk cId="3463441112" sldId="2147483651"/>
          </pc:sldLayoutMkLst>
          <pc:spChg chg="mod">
            <ac:chgData name="Bugeja Josef" userId="0d88f5ce-063d-43cf-a1ec-c515678ee95f" providerId="ADAL" clId="{32408995-E6D6-4702-813E-D34D174E64AE}" dt="2024-05-31T11:06:41.610" v="7656" actId="20577"/>
            <ac:spMkLst>
              <pc:docMk/>
              <pc:sldMasterMk cId="915138608" sldId="2147483648"/>
              <pc:sldLayoutMk cId="3463441112" sldId="2147483651"/>
              <ac:spMk id="9" creationId="{8684624C-4596-4222-9C0C-4A1DB82D148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B7232-70F0-4267-B659-436023A0647A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633F-147E-4359-8753-D9884B15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4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1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269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8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266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84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574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7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689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89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548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7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52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43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96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72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4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43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99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10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42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625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8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98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078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7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31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8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1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6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5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26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86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0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46065F2-E5EF-4127-AEE2-13C0E241A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0453"/>
            <a:ext cx="3677488" cy="9527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00538B7-8E3F-4D9B-B507-A659BC07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093" y="1184988"/>
            <a:ext cx="6221963" cy="302809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DBDA20-C7E3-4FA2-9011-6BCA2CC379A8}"/>
              </a:ext>
            </a:extLst>
          </p:cNvPr>
          <p:cNvCxnSpPr/>
          <p:nvPr userDrawn="1"/>
        </p:nvCxnSpPr>
        <p:spPr>
          <a:xfrm>
            <a:off x="4945224" y="877078"/>
            <a:ext cx="0" cy="461865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1">
            <a:extLst>
              <a:ext uri="{FF2B5EF4-FFF2-40B4-BE49-F238E27FC236}">
                <a16:creationId xmlns:a16="http://schemas.microsoft.com/office/drawing/2014/main" id="{3453D139-D6BA-4A6D-BDA3-08D37E5A0742}"/>
              </a:ext>
            </a:extLst>
          </p:cNvPr>
          <p:cNvSpPr txBox="1"/>
          <p:nvPr userDrawn="1"/>
        </p:nvSpPr>
        <p:spPr>
          <a:xfrm>
            <a:off x="924344" y="3797582"/>
            <a:ext cx="350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Inkunu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 ta’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sostenn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għall-parroċċi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sabiex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jilħqu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 l-miri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pastorali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tagħhom</a:t>
            </a:r>
            <a:endParaRPr lang="en-GB" sz="1600" i="1" dirty="0">
              <a:solidFill>
                <a:schemeClr val="bg2">
                  <a:lumMod val="50000"/>
                </a:schemeClr>
              </a:solidFill>
              <a:latin typeface="Soleto" panose="020B0606020203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3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98C2-9B97-44D6-A981-1926E79E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C20C-139F-48BD-AF9B-BF9DE0722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EC18-2718-4CE9-A0C0-7619BED6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4A6A-B317-4B8A-8777-C8C05720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E8633-D379-4866-A934-7F4CD5BBE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9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19DE0-3FDA-4AC0-B8CF-4DD5F81D3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6ABD3-6FDE-41D6-82E0-02B1A9D7C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A5141-0AC4-4190-AA4D-38005471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52F89-8327-4D53-A351-92186000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0DF62-C654-48FE-993F-F1A977B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6FB2-0ECF-413D-A42B-8BEB5844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B4433-91AF-4C54-B2BD-25061F01B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FD2B-8B3B-4DC4-821F-7F5EB8A5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31099-ACBE-46BB-B368-F6913DFA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7ED02-762A-4442-A131-58E5ACA4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9197-4633-43FF-BD0F-D44AB8B8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BCD26-62E8-4811-8B4F-379A97B1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4A97A-60C2-4AD7-82A8-35BFAEE2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6"/>
          </a:xfrm>
        </p:spPr>
        <p:txBody>
          <a:bodyPr/>
          <a:lstStyle>
            <a:lvl1pPr>
              <a:defRPr sz="1200">
                <a:latin typeface="Montserrat" panose="00000500000000000000" pitchFamily="50" charset="0"/>
              </a:defRPr>
            </a:lvl1pPr>
          </a:lstStyle>
          <a:p>
            <a:endParaRPr lang="en-GB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53E55-8908-465F-A9A7-533AC3D2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08E4FC0-F523-4EF1-B3E3-E8DE5C5D1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44" y="4910537"/>
            <a:ext cx="3018012" cy="781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84624C-4596-4222-9C0C-4A1DB82D1484}"/>
              </a:ext>
            </a:extLst>
          </p:cNvPr>
          <p:cNvSpPr txBox="1"/>
          <p:nvPr userDrawn="1"/>
        </p:nvSpPr>
        <p:spPr>
          <a:xfrm>
            <a:off x="4942478" y="5892581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rPr>
              <a:t>parrocci.knisja.mt</a:t>
            </a:r>
          </a:p>
          <a:p>
            <a:pPr algn="ctr"/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rPr>
              <a:t>parrocci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rPr>
              <a:t>@maltadiocese.org</a:t>
            </a:r>
          </a:p>
        </p:txBody>
      </p:sp>
    </p:spTree>
    <p:extLst>
      <p:ext uri="{BB962C8B-B14F-4D97-AF65-F5344CB8AC3E}">
        <p14:creationId xmlns:p14="http://schemas.microsoft.com/office/powerpoint/2010/main" val="346344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AD72-BA5A-4751-B2D6-87DE9406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12EB-2AF9-4471-8453-BC823EDB0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4EEA6-0836-4AB1-A1C4-A2E3994FA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08725-3D44-464B-89CE-AFE933D6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8359E-A2AE-4EF9-9149-1EE7FDDC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BEEFA-4D79-4F2C-BEDD-C745DF16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4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8C66-1851-4919-9AAB-04CE8834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BC28-01CF-46D4-9AF7-CC016253D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62E0-236F-427C-9477-AE63ADED8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7D387-3FF9-4650-AA1D-7922A2D7C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9D892-7BE9-4539-AD74-724DF47E5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19CD7-5193-4286-A3F4-6C5EC9E3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89A67-6C81-4137-AD7F-1D612AB2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0B239-39AB-4CD8-9BC6-C5F8615A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44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3888-4981-49D3-97D9-2F012BC9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AE23F-AD5B-42D5-94AF-D69E49C4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56A1E-1E2B-40B8-B6EB-63022D1C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7B2C0-0FC2-4F50-82B7-FCEDC6DC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6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1A1FD-973A-4A6D-B904-41643B2F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9A251-4151-43A8-8304-295AA8D4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7F689-C4D7-464A-A530-417BC6EC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6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2C52-994B-4D08-8177-3DD4AE24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D523-D85B-4D73-9C38-E45E0A647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AA8A2-E12D-4625-88CA-D919D933E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DF905-0ABC-4C81-BCD3-F228C4A6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9FBCB-7E61-47BA-BD43-9F6AD7D0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B5A0D-1617-4817-9FF3-D5361663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2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4E5B-5212-4964-9742-18D087ED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4C6A3-3D9C-4DD1-AA62-A38E9006E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E2C6E-65CC-4BDF-8727-9525D38FD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5711B-5A06-4B63-90D9-D836B6BD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63475-38DC-4100-923B-D76331C9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3549A-638B-40DC-B1FE-B35E733B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3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4C1D9-4E12-42F8-89B3-64CF9059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DB667-308E-4B9B-B72B-B3693B3EB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83F81-30EE-4F46-9904-EC4BCAC91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ED5E-C059-411F-8DE4-696951F83096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CC4C-76ED-4D1D-A5EA-4FF0736F3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10A27-27B3-4244-BC26-B4FA32F0B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3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m.knisja.m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E09536-2932-43B5-94A0-AE5FD2C9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093" y="268448"/>
            <a:ext cx="6221963" cy="6123021"/>
          </a:xfrm>
        </p:spPr>
        <p:txBody>
          <a:bodyPr anchor="ctr">
            <a:normAutofit/>
          </a:bodyPr>
          <a:lstStyle/>
          <a:p>
            <a:r>
              <a:rPr lang="en-GB" sz="4800" b="1"/>
              <a:t>Parish Management</a:t>
            </a:r>
            <a:br>
              <a:rPr lang="en-GB" sz="4800" b="1"/>
            </a:br>
            <a:r>
              <a:rPr lang="en-GB" sz="4800" b="1"/>
              <a:t>Ġdid - L-1 fażi</a:t>
            </a:r>
            <a:br>
              <a:rPr lang="en-GB" sz="4800" b="1"/>
            </a:br>
            <a:br>
              <a:rPr lang="en-GB" sz="4800" b="1"/>
            </a:br>
            <a:r>
              <a:rPr lang="en-GB" sz="4800" b="1"/>
              <a:t>Taħriġ</a:t>
            </a:r>
            <a:br>
              <a:rPr lang="en-GB" sz="4000" i="1" dirty="0"/>
            </a:br>
            <a:br>
              <a:rPr lang="en-GB" sz="4000" i="1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392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8EE50-2EF2-66A7-0D04-989DD2C40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38" y="1302282"/>
            <a:ext cx="3770403" cy="158215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6480C5-1886-BA09-4283-1C35E282DC8D}"/>
              </a:ext>
            </a:extLst>
          </p:cNvPr>
          <p:cNvSpPr txBox="1"/>
          <p:nvPr/>
        </p:nvSpPr>
        <p:spPr>
          <a:xfrm>
            <a:off x="1010194" y="1464494"/>
            <a:ext cx="4717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Meta ddaħħal numru tal-identità fil-format uffiċjali (7 numri + A,B,G,H,L,M,P jew Z) il-buttuna l-blu tinbidel għal </a:t>
            </a:r>
            <a:r>
              <a:rPr lang="en-GB" sz="2400" b="1"/>
              <a:t>Find Person by ID card</a:t>
            </a:r>
            <a:r>
              <a:rPr lang="en-GB" sz="240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B73C82-F830-4932-8579-1B0FE4977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38" y="3104576"/>
            <a:ext cx="4717869" cy="32787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6AB286-7325-A398-4CD9-290A199446D2}"/>
              </a:ext>
            </a:extLst>
          </p:cNvPr>
          <p:cNvSpPr txBox="1"/>
          <p:nvPr/>
        </p:nvSpPr>
        <p:spPr>
          <a:xfrm>
            <a:off x="1010194" y="3235204"/>
            <a:ext cx="4902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Malli tagħfas il-buttuna, u l-ID card li ddaħħal ma tinsabx fil-Parish Management, jitla’ dan il-warning.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r>
              <a:rPr lang="en-GB" sz="2400"/>
              <a:t>Agħfas </a:t>
            </a:r>
            <a:r>
              <a:rPr lang="en-GB" sz="2400" b="1"/>
              <a:t>Yes </a:t>
            </a:r>
            <a:r>
              <a:rPr lang="en-GB" sz="2400"/>
              <a:t>biex toħloq persuna (profile) ġdida.</a:t>
            </a:r>
          </a:p>
        </p:txBody>
      </p:sp>
    </p:spTree>
    <p:extLst>
      <p:ext uri="{BB962C8B-B14F-4D97-AF65-F5344CB8AC3E}">
        <p14:creationId xmlns:p14="http://schemas.microsoft.com/office/powerpoint/2010/main" val="34087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7539B-6AFF-9BF1-45FB-54D2EADC6027}"/>
              </a:ext>
            </a:extLst>
          </p:cNvPr>
          <p:cNvSpPr txBox="1"/>
          <p:nvPr/>
        </p:nvSpPr>
        <p:spPr>
          <a:xfrm>
            <a:off x="257175" y="1375358"/>
            <a:ext cx="23989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Daħħal id-dettalji ta’min irċieva l-magħmudija. Il-fields li għandhom asteriska ħamra irridu jimtlew bilfors, imma ikun tajjeb li l-fields jimtlew kollha.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977A3-E03D-D2B2-172D-7891A7CAB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114" y="1225448"/>
            <a:ext cx="9320212" cy="40854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945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54893-C787-5896-701A-3FE093CDD08A}"/>
              </a:ext>
            </a:extLst>
          </p:cNvPr>
          <p:cNvSpPr txBox="1"/>
          <p:nvPr/>
        </p:nvSpPr>
        <p:spPr>
          <a:xfrm>
            <a:off x="833981" y="1086394"/>
            <a:ext cx="4005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Meta ddaħħal numru f’format ieħor il-buttuna ma tinbidilx.</a:t>
            </a:r>
          </a:p>
          <a:p>
            <a:endParaRPr lang="en-GB" sz="2400"/>
          </a:p>
          <a:p>
            <a:r>
              <a:rPr lang="en-GB" sz="2400"/>
              <a:t>Malli tagħfas </a:t>
            </a:r>
            <a:r>
              <a:rPr lang="en-GB" sz="2400" b="1"/>
              <a:t>Search</a:t>
            </a:r>
            <a:r>
              <a:rPr lang="en-GB" sz="2400"/>
              <a:t> tinfetaħ il-field tal-alternative Identification. </a:t>
            </a:r>
          </a:p>
          <a:p>
            <a:endParaRPr lang="en-GB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9A0B7-1050-8D54-D3CB-909F51F86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419" y="4047711"/>
            <a:ext cx="3716381" cy="25827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ABAB5B-1262-B367-A6D9-8188A54DB20A}"/>
              </a:ext>
            </a:extLst>
          </p:cNvPr>
          <p:cNvSpPr txBox="1"/>
          <p:nvPr/>
        </p:nvSpPr>
        <p:spPr>
          <a:xfrm>
            <a:off x="2836952" y="4047711"/>
            <a:ext cx="478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Malli tagħfas il-buttuna u l-ID card li ddaħħal ma tinsabx fil-Parish Management jitla’ dan il-warning.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r>
              <a:rPr lang="en-GB" sz="2400"/>
              <a:t>Agħfas </a:t>
            </a:r>
            <a:r>
              <a:rPr lang="en-GB" sz="2400" b="1"/>
              <a:t>Yes </a:t>
            </a:r>
            <a:r>
              <a:rPr lang="en-GB" sz="2400"/>
              <a:t>biex toħloq persuna (profile) ġdida.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32F7A2-BA69-6BA3-3921-238E16CD7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995" y="304681"/>
            <a:ext cx="3365319" cy="15801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5D65E1-F749-79AA-6872-46D3ABD7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995" y="1945231"/>
            <a:ext cx="6349977" cy="19302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352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BCFD848-AB82-A3FF-71E5-AFEAD9A8D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6"/>
          <a:stretch/>
        </p:blipFill>
        <p:spPr>
          <a:xfrm>
            <a:off x="4921542" y="488344"/>
            <a:ext cx="5917474" cy="118759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5236B-FB87-10BC-2757-36BC929BBC5C}"/>
              </a:ext>
            </a:extLst>
          </p:cNvPr>
          <p:cNvSpPr txBox="1"/>
          <p:nvPr/>
        </p:nvSpPr>
        <p:spPr>
          <a:xfrm>
            <a:off x="838199" y="1030021"/>
            <a:ext cx="373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Kif tagħżel/toħloq it-tip ta’ Alternative ID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BC2385-992D-4652-7AD0-AB5F421F1454}"/>
              </a:ext>
            </a:extLst>
          </p:cNvPr>
          <p:cNvSpPr/>
          <p:nvPr/>
        </p:nvSpPr>
        <p:spPr>
          <a:xfrm>
            <a:off x="7981855" y="1030021"/>
            <a:ext cx="2690949" cy="48767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74E19C-ADEE-E09F-F709-B671B6F93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717" y="5004590"/>
            <a:ext cx="3848340" cy="126016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5EEC22F-37DC-397A-8FC8-F0227D008581}"/>
              </a:ext>
            </a:extLst>
          </p:cNvPr>
          <p:cNvGrpSpPr/>
          <p:nvPr/>
        </p:nvGrpSpPr>
        <p:grpSpPr>
          <a:xfrm>
            <a:off x="2450585" y="5291072"/>
            <a:ext cx="505547" cy="427187"/>
            <a:chOff x="1131293" y="1976379"/>
            <a:chExt cx="689248" cy="55944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8C808CF-93D7-8F09-7597-90F8CBF6BE0F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 SemiBold" panose="00000700000000000000" pitchFamily="50" charset="0"/>
                </a:rPr>
                <a:t>5</a:t>
              </a: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57D16E06-8BBC-C704-97A3-ADA2D38BBF86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E0CADB-207A-D30B-054E-6367282E1C98}"/>
              </a:ext>
            </a:extLst>
          </p:cNvPr>
          <p:cNvGrpSpPr/>
          <p:nvPr/>
        </p:nvGrpSpPr>
        <p:grpSpPr>
          <a:xfrm>
            <a:off x="7372032" y="1056418"/>
            <a:ext cx="505547" cy="427187"/>
            <a:chOff x="1131293" y="1976379"/>
            <a:chExt cx="689248" cy="55944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A68A8A-18FB-63D0-17CA-F37105CC7BF2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 SemiBold" panose="00000700000000000000" pitchFamily="50" charset="0"/>
                </a:rPr>
                <a:t>1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171B674-2EEC-A948-7D7E-16EDB1BCE624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3EDD1E2-074E-150F-8864-8B889CFE478A}"/>
              </a:ext>
            </a:extLst>
          </p:cNvPr>
          <p:cNvSpPr txBox="1"/>
          <p:nvPr/>
        </p:nvSpPr>
        <p:spPr>
          <a:xfrm>
            <a:off x="8458649" y="1944019"/>
            <a:ext cx="3341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/>
              <a:t>Agħfas il-buttuna</a:t>
            </a:r>
          </a:p>
          <a:p>
            <a:pPr marL="342900" indent="-342900">
              <a:buAutoNum type="arabicPeriod"/>
            </a:pPr>
            <a:endParaRPr lang="en-GB" sz="1600"/>
          </a:p>
          <a:p>
            <a:pPr marL="342900" indent="-342900">
              <a:buAutoNum type="arabicPeriod"/>
            </a:pPr>
            <a:r>
              <a:rPr lang="en-GB" sz="1600"/>
              <a:t>Ikteb it-tip ta’ dokument li ippreżentat il-persuna</a:t>
            </a:r>
          </a:p>
          <a:p>
            <a:pPr marL="342900" indent="-342900">
              <a:buAutoNum type="arabicPeriod"/>
            </a:pPr>
            <a:endParaRPr lang="en-GB" sz="1600"/>
          </a:p>
          <a:p>
            <a:r>
              <a:rPr lang="en-GB" sz="1600"/>
              <a:t>3.1  Jekk dak it-tip ta’ dokument jeżisti   diġà jiġi muri mis-sistema u kemm tagħżlu</a:t>
            </a:r>
          </a:p>
          <a:p>
            <a:endParaRPr lang="en-GB" sz="1600"/>
          </a:p>
          <a:p>
            <a:r>
              <a:rPr lang="en-GB" sz="1600"/>
              <a:t>3.2   Jekk it-tip ta’ dokument ma jeżistix diġà is-Sistema tibqa’ turi “No document type matches...”</a:t>
            </a:r>
          </a:p>
          <a:p>
            <a:pPr marL="342900" indent="-342900">
              <a:buAutoNum type="arabicPeriod" startAt="4"/>
            </a:pPr>
            <a:endParaRPr lang="en-GB" sz="1600"/>
          </a:p>
          <a:p>
            <a:pPr marL="342900" indent="-342900">
              <a:buAutoNum type="arabicPeriod" startAt="4"/>
            </a:pPr>
            <a:r>
              <a:rPr lang="en-GB" sz="1600"/>
              <a:t>Agħfas “No document type matches...” u t-tip il-ġdid jiddaħħal</a:t>
            </a:r>
          </a:p>
          <a:p>
            <a:pPr marL="342900" indent="-342900">
              <a:buAutoNum type="arabicPeriod" startAt="4"/>
            </a:pPr>
            <a:endParaRPr lang="en-GB" sz="1600"/>
          </a:p>
          <a:p>
            <a:pPr marL="342900" indent="-342900">
              <a:buAutoNum type="arabicPeriod" startAt="4"/>
            </a:pPr>
            <a:r>
              <a:rPr lang="en-GB" sz="1600"/>
              <a:t>It-tip ta’ document ġie mdaħħal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2AE2951-0C79-5A1F-B209-C8F117A7FF35}"/>
              </a:ext>
            </a:extLst>
          </p:cNvPr>
          <p:cNvGrpSpPr/>
          <p:nvPr/>
        </p:nvGrpSpPr>
        <p:grpSpPr>
          <a:xfrm>
            <a:off x="571032" y="2023805"/>
            <a:ext cx="3836951" cy="2721455"/>
            <a:chOff x="832302" y="2023805"/>
            <a:chExt cx="3836951" cy="272145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9093F7B-9FEC-7B9B-061C-944B410250AD}"/>
                </a:ext>
              </a:extLst>
            </p:cNvPr>
            <p:cNvGrpSpPr/>
            <p:nvPr/>
          </p:nvGrpSpPr>
          <p:grpSpPr>
            <a:xfrm>
              <a:off x="838200" y="2023805"/>
              <a:ext cx="3831053" cy="2721455"/>
              <a:chOff x="2950821" y="3085937"/>
              <a:chExt cx="3831053" cy="272145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6938FC0-7B3F-903E-6C27-020A15B1D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8000" y="3085937"/>
                <a:ext cx="3733874" cy="2721455"/>
              </a:xfrm>
              <a:prstGeom prst="rect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3B170E3-A66D-76B9-786C-6EC76F46D1FD}"/>
                  </a:ext>
                </a:extLst>
              </p:cNvPr>
              <p:cNvGrpSpPr/>
              <p:nvPr/>
            </p:nvGrpSpPr>
            <p:grpSpPr>
              <a:xfrm>
                <a:off x="2951744" y="4501157"/>
                <a:ext cx="505547" cy="427187"/>
                <a:chOff x="1131293" y="1976379"/>
                <a:chExt cx="689248" cy="55944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CA98723-B695-781F-4147-DD03EB7F5910}"/>
                    </a:ext>
                  </a:extLst>
                </p:cNvPr>
                <p:cNvSpPr/>
                <p:nvPr/>
              </p:nvSpPr>
              <p:spPr>
                <a:xfrm>
                  <a:off x="1131293" y="1976379"/>
                  <a:ext cx="597808" cy="559447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b="1" dirty="0">
                      <a:latin typeface="Montserrat SemiBold" panose="00000700000000000000" pitchFamily="50" charset="0"/>
                    </a:rPr>
                    <a:t>2</a:t>
                  </a:r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120FC210-C1F9-5042-0D2C-4A4F9AD04A49}"/>
                    </a:ext>
                  </a:extLst>
                </p:cNvPr>
                <p:cNvSpPr/>
                <p:nvPr/>
              </p:nvSpPr>
              <p:spPr>
                <a:xfrm rot="5400000">
                  <a:off x="1563638" y="2164662"/>
                  <a:ext cx="330926" cy="18288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b="1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4BA1385-E4B7-20CA-7284-A1B46805B570}"/>
                  </a:ext>
                </a:extLst>
              </p:cNvPr>
              <p:cNvGrpSpPr/>
              <p:nvPr/>
            </p:nvGrpSpPr>
            <p:grpSpPr>
              <a:xfrm>
                <a:off x="2950821" y="5246675"/>
                <a:ext cx="505547" cy="427187"/>
                <a:chOff x="1131293" y="1976379"/>
                <a:chExt cx="689248" cy="559447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8A5374E-B657-2509-826F-1F989585F7F5}"/>
                    </a:ext>
                  </a:extLst>
                </p:cNvPr>
                <p:cNvSpPr/>
                <p:nvPr/>
              </p:nvSpPr>
              <p:spPr>
                <a:xfrm>
                  <a:off x="1131293" y="1976379"/>
                  <a:ext cx="597808" cy="559447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 b="1" dirty="0">
                    <a:latin typeface="Montserrat SemiBold" panose="00000700000000000000" pitchFamily="50" charset="0"/>
                  </a:endParaRPr>
                </a:p>
              </p:txBody>
            </p:sp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0A67009F-689E-D216-7F31-94AA644D5706}"/>
                    </a:ext>
                  </a:extLst>
                </p:cNvPr>
                <p:cNvSpPr/>
                <p:nvPr/>
              </p:nvSpPr>
              <p:spPr>
                <a:xfrm rot="5400000">
                  <a:off x="1563638" y="2164662"/>
                  <a:ext cx="330926" cy="18288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b="1"/>
                </a:p>
              </p:txBody>
            </p: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DD3DD5-F172-6145-C58A-7B1665C74738}"/>
                </a:ext>
              </a:extLst>
            </p:cNvPr>
            <p:cNvSpPr txBox="1"/>
            <p:nvPr/>
          </p:nvSpPr>
          <p:spPr>
            <a:xfrm>
              <a:off x="832302" y="419457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Montserrat SemiBold" panose="00000700000000000000" pitchFamily="2" charset="0"/>
                </a:rPr>
                <a:t>3.1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95FF9F8-93C3-239E-8771-39BAE9426B5A}"/>
              </a:ext>
            </a:extLst>
          </p:cNvPr>
          <p:cNvGrpSpPr/>
          <p:nvPr/>
        </p:nvGrpSpPr>
        <p:grpSpPr>
          <a:xfrm>
            <a:off x="4687609" y="2016904"/>
            <a:ext cx="3649260" cy="2747458"/>
            <a:chOff x="4765990" y="2016904"/>
            <a:chExt cx="3649260" cy="274745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A43B037-E08D-BC2E-D6AC-5211B5398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7887" y="2016904"/>
              <a:ext cx="3627363" cy="2747458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7B1AF97-CF26-D35A-A841-903089E1F367}"/>
                </a:ext>
              </a:extLst>
            </p:cNvPr>
            <p:cNvGrpSpPr/>
            <p:nvPr/>
          </p:nvGrpSpPr>
          <p:grpSpPr>
            <a:xfrm>
              <a:off x="4787887" y="3358406"/>
              <a:ext cx="505547" cy="427187"/>
              <a:chOff x="1131293" y="1976379"/>
              <a:chExt cx="689248" cy="55944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E7CF8D9-AE0E-12D7-19DE-FDA258704055}"/>
                  </a:ext>
                </a:extLst>
              </p:cNvPr>
              <p:cNvSpPr/>
              <p:nvPr/>
            </p:nvSpPr>
            <p:spPr>
              <a:xfrm>
                <a:off x="1131293" y="1976379"/>
                <a:ext cx="597808" cy="5594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b="1" dirty="0">
                  <a:latin typeface="Montserrat SemiBold" panose="00000700000000000000" pitchFamily="50" charset="0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06985152-C7C2-B055-8939-468A5DF129BD}"/>
                  </a:ext>
                </a:extLst>
              </p:cNvPr>
              <p:cNvSpPr/>
              <p:nvPr/>
            </p:nvSpPr>
            <p:spPr>
              <a:xfrm rot="5400000">
                <a:off x="1563638" y="2164662"/>
                <a:ext cx="330926" cy="18288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65F1DA2-F0A1-09C6-CD99-CD45BD41B327}"/>
                </a:ext>
              </a:extLst>
            </p:cNvPr>
            <p:cNvGrpSpPr/>
            <p:nvPr/>
          </p:nvGrpSpPr>
          <p:grpSpPr>
            <a:xfrm>
              <a:off x="4787887" y="4110594"/>
              <a:ext cx="505547" cy="427187"/>
              <a:chOff x="1131293" y="1976379"/>
              <a:chExt cx="689248" cy="55944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0FEA0C-61D7-FBEA-29FF-F29E41010FFE}"/>
                  </a:ext>
                </a:extLst>
              </p:cNvPr>
              <p:cNvSpPr/>
              <p:nvPr/>
            </p:nvSpPr>
            <p:spPr>
              <a:xfrm>
                <a:off x="1131293" y="1976379"/>
                <a:ext cx="597808" cy="5594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latin typeface="Montserrat SemiBold" panose="00000700000000000000" pitchFamily="50" charset="0"/>
                  </a:rPr>
                  <a:t>4</a:t>
                </a:r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E10F7BFC-AA70-7655-3DE5-F740D4361D3B}"/>
                  </a:ext>
                </a:extLst>
              </p:cNvPr>
              <p:cNvSpPr/>
              <p:nvPr/>
            </p:nvSpPr>
            <p:spPr>
              <a:xfrm rot="5400000">
                <a:off x="1563638" y="2164662"/>
                <a:ext cx="330926" cy="18288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21426F-4D19-304D-200D-E7EB27418175}"/>
                </a:ext>
              </a:extLst>
            </p:cNvPr>
            <p:cNvSpPr txBox="1"/>
            <p:nvPr/>
          </p:nvSpPr>
          <p:spPr>
            <a:xfrm>
              <a:off x="4765990" y="3383505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Montserrat SemiBold" panose="00000700000000000000" pitchFamily="2" charset="0"/>
                </a:rPr>
                <a:t>3.2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110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5236B-FB87-10BC-2757-36BC929BBC5C}"/>
              </a:ext>
            </a:extLst>
          </p:cNvPr>
          <p:cNvSpPr txBox="1"/>
          <p:nvPr/>
        </p:nvSpPr>
        <p:spPr>
          <a:xfrm>
            <a:off x="649061" y="1465580"/>
            <a:ext cx="23989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Daħħal id-dettalji ta’min irċieva l-magħmudija. Il-fields li għandhom asteriska ħamra irridu jimtlegħu bilfors, imma ikun tajjeb li l-fields jimtlew kollha.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997FA-8E16-741A-3411-88C8B0761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06768"/>
            <a:ext cx="8877300" cy="32952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652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B6464-F74D-7618-59D8-4A628B38073C}"/>
              </a:ext>
            </a:extLst>
          </p:cNvPr>
          <p:cNvSpPr txBox="1"/>
          <p:nvPr/>
        </p:nvSpPr>
        <p:spPr>
          <a:xfrm>
            <a:off x="1429703" y="2635356"/>
            <a:ext cx="5153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b="1"/>
              <a:t>Mother and Father </a:t>
            </a:r>
            <a:r>
              <a:rPr lang="en-GB" sz="2400"/>
              <a:t>jekk se jiddaħħlu d-dettalji ta’ omm u missier</a:t>
            </a:r>
          </a:p>
          <a:p>
            <a:pPr marL="457200" indent="-457200">
              <a:buAutoNum type="arabicPeriod"/>
            </a:pPr>
            <a:r>
              <a:rPr lang="en-GB" sz="2400" b="1"/>
              <a:t>Single Parent </a:t>
            </a:r>
            <a:r>
              <a:rPr lang="en-GB" sz="2400"/>
              <a:t>jekk se jiddaħħlu d-dettalji ta’ ġenitur singlu</a:t>
            </a:r>
          </a:p>
          <a:p>
            <a:pPr marL="457200" indent="-457200">
              <a:buAutoNum type="arabicPeriod"/>
            </a:pPr>
            <a:r>
              <a:rPr lang="en-GB" sz="2400" b="1"/>
              <a:t>Same gender parents </a:t>
            </a:r>
            <a:r>
              <a:rPr lang="en-GB" sz="2400"/>
              <a:t>jekk se jiddaħħlu d-dettalji ta’ ġenituri tal-istess ġeneru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E9291-DE3D-BD5B-CAFC-B9663CEAF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00" y="3177049"/>
            <a:ext cx="4162425" cy="160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ED6016-8113-6113-A0E1-A5320BC7B028}"/>
              </a:ext>
            </a:extLst>
          </p:cNvPr>
          <p:cNvSpPr txBox="1"/>
          <p:nvPr/>
        </p:nvSpPr>
        <p:spPr>
          <a:xfrm>
            <a:off x="838200" y="1175656"/>
            <a:ext cx="99072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/>
              <a:t>Ikun imiss imbagħad li ddaħħal id-dettalji tal-ġenituri ta’ min tgħammed. Sabiex is-sistema tkopri ir-realtajiet preżenti tal-ġenituri, qabel ma jiddaħħlu id-dettalji relatati, trid tagħżel bejn:</a:t>
            </a:r>
          </a:p>
          <a:p>
            <a:r>
              <a:rPr lang="en-GB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61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4C5AE-1306-A460-13FF-EA7EE5407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206" y="938760"/>
            <a:ext cx="6818594" cy="498048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B6464-F74D-7618-59D8-4A628B38073C}"/>
              </a:ext>
            </a:extLst>
          </p:cNvPr>
          <p:cNvSpPr txBox="1"/>
          <p:nvPr/>
        </p:nvSpPr>
        <p:spPr>
          <a:xfrm>
            <a:off x="838200" y="1082140"/>
            <a:ext cx="3190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/>
          </a:p>
          <a:p>
            <a:r>
              <a:rPr lang="en-GB" sz="2400"/>
              <a:t>L-istess bħal ma rajna qabel, trid iddaħħal numru tal-identità jew alternative identification għal kull ġenitur.</a:t>
            </a:r>
          </a:p>
        </p:txBody>
      </p:sp>
    </p:spTree>
    <p:extLst>
      <p:ext uri="{BB962C8B-B14F-4D97-AF65-F5344CB8AC3E}">
        <p14:creationId xmlns:p14="http://schemas.microsoft.com/office/powerpoint/2010/main" val="81542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43792-F407-9FC7-3DAF-6C74E3DA5458}"/>
              </a:ext>
            </a:extLst>
          </p:cNvPr>
          <p:cNvSpPr txBox="1"/>
          <p:nvPr/>
        </p:nvSpPr>
        <p:spPr>
          <a:xfrm>
            <a:off x="838200" y="1082140"/>
            <a:ext cx="3190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Imbagħad trid tindika jekk il-ġenituri humiex miżżewġin kanonikament (bil-Knisja):</a:t>
            </a:r>
          </a:p>
          <a:p>
            <a:endParaRPr lang="en-GB" sz="2400"/>
          </a:p>
          <a:p>
            <a:r>
              <a:rPr lang="en-GB" sz="2400" b="1"/>
              <a:t> Jekk le</a:t>
            </a:r>
            <a:r>
              <a:rPr lang="en-GB" sz="2400"/>
              <a:t>, tista’ timla biss il-ġurnata taż-Żwieġ.</a:t>
            </a:r>
          </a:p>
          <a:p>
            <a:endParaRPr lang="en-GB" sz="2400"/>
          </a:p>
          <a:p>
            <a:r>
              <a:rPr lang="en-GB" sz="2400" b="1"/>
              <a:t>Jekk iva </a:t>
            </a:r>
            <a:r>
              <a:rPr lang="en-GB" sz="2400"/>
              <a:t>ixegħel il-buttuna (toggle) u imla d-dettalji taż-Żwieġ.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13EF7-AC40-1640-8ACA-256A0E15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434" y="4065732"/>
            <a:ext cx="7925480" cy="152149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4815E-3A92-2C64-2D41-15A52A846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463" y="1154015"/>
            <a:ext cx="7272337" cy="20056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571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B25A7-5769-9449-34B0-ECA6415A3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788" y="1406103"/>
            <a:ext cx="7338740" cy="404579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891B6-CA5D-5D38-CB7E-5D8D643EF664}"/>
              </a:ext>
            </a:extLst>
          </p:cNvPr>
          <p:cNvSpPr txBox="1"/>
          <p:nvPr/>
        </p:nvSpPr>
        <p:spPr>
          <a:xfrm>
            <a:off x="609600" y="1698171"/>
            <a:ext cx="372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Daħħal id-dettalji tal-parrini.</a:t>
            </a:r>
          </a:p>
        </p:txBody>
      </p:sp>
    </p:spTree>
    <p:extLst>
      <p:ext uri="{BB962C8B-B14F-4D97-AF65-F5344CB8AC3E}">
        <p14:creationId xmlns:p14="http://schemas.microsoft.com/office/powerpoint/2010/main" val="163586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891B6-CA5D-5D38-CB7E-5D8D643EF664}"/>
              </a:ext>
            </a:extLst>
          </p:cNvPr>
          <p:cNvSpPr txBox="1"/>
          <p:nvPr/>
        </p:nvSpPr>
        <p:spPr>
          <a:xfrm>
            <a:off x="762138" y="1082140"/>
            <a:ext cx="11008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Daħħal id-dettalji tal-magħmudija. Ikun tajjeb li ttella kopja tal-Prima Manus, iċ-Ċertifikat Uffiċjali tat-Twelid (tal-Insinwa) u d-Dikjarazzjoni tal-Parrini.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BFBA1-EA3F-49DF-6690-AE79AE6B9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5" y="1992746"/>
            <a:ext cx="9191625" cy="40383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959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L-1 fażi tas-sistema l-ġdida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0626A-07E8-709A-68A0-5099E65A1C12}"/>
              </a:ext>
            </a:extLst>
          </p:cNvPr>
          <p:cNvSpPr txBox="1"/>
          <p:nvPr/>
        </p:nvSpPr>
        <p:spPr>
          <a:xfrm>
            <a:off x="975360" y="1672046"/>
            <a:ext cx="10241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Jinħolqu </a:t>
            </a:r>
            <a:r>
              <a:rPr lang="en-GB" sz="2400" b="1"/>
              <a:t>il-PERSUNI</a:t>
            </a:r>
            <a:r>
              <a:rPr lang="en-GB" sz="2400"/>
              <a:t> bid-dettalji personali tagħhom.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Jiddaħħlu id-dettalji minn </a:t>
            </a:r>
            <a:r>
              <a:rPr lang="en-GB" sz="2400" b="1"/>
              <a:t>Jannar 2023 ‘il quddiem </a:t>
            </a:r>
            <a:r>
              <a:rPr lang="en-GB" sz="2400"/>
              <a:t>mir-reġistri manwali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/>
              <a:t>Tal-Magħmudija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/>
              <a:t>Tal-Griżma (tal-Isqof)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Id-dettalji tar-reġistri taż-Żwieġ u l-Funerali għalissa ma jistgħux jiddaħħlu fis-Sistema l-ġdida. Dan se jkun possibbli fil-fażijiet li jmiss.</a:t>
            </a:r>
          </a:p>
        </p:txBody>
      </p:sp>
    </p:spTree>
    <p:extLst>
      <p:ext uri="{BB962C8B-B14F-4D97-AF65-F5344CB8AC3E}">
        <p14:creationId xmlns:p14="http://schemas.microsoft.com/office/powerpoint/2010/main" val="419526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891B6-CA5D-5D38-CB7E-5D8D643EF664}"/>
              </a:ext>
            </a:extLst>
          </p:cNvPr>
          <p:cNvSpPr txBox="1"/>
          <p:nvPr/>
        </p:nvSpPr>
        <p:spPr>
          <a:xfrm>
            <a:off x="1641704" y="1159323"/>
            <a:ext cx="445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Daħħal id-dettalji tal-magħmudija.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BB250-9CD0-FD8D-0AD0-ED239627C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337" y="1698171"/>
            <a:ext cx="8865326" cy="164497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ABE714-B8FD-A8E7-B9A9-DD9501075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011" y="3514857"/>
            <a:ext cx="2493069" cy="31623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145FC0-32B1-6E53-737B-67B60E054596}"/>
              </a:ext>
            </a:extLst>
          </p:cNvPr>
          <p:cNvSpPr txBox="1"/>
          <p:nvPr/>
        </p:nvSpPr>
        <p:spPr>
          <a:xfrm>
            <a:off x="1673341" y="3959175"/>
            <a:ext cx="6364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Fil-field </a:t>
            </a:r>
            <a:r>
              <a:rPr lang="en-GB" sz="2400" b="1"/>
              <a:t>Celebrant</a:t>
            </a:r>
            <a:r>
              <a:rPr lang="en-GB" sz="2400"/>
              <a:t> daħħal l-isem tas-saċerdot jew djaknu li ċċelebra s-sagrament u tara lista (dropdown) tad-djakni u saċerdoti tal-Arċidjoċesi minn fejn tagħżel.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C218650-18D0-C322-CB61-A79E5E557372}"/>
              </a:ext>
            </a:extLst>
          </p:cNvPr>
          <p:cNvSpPr/>
          <p:nvPr/>
        </p:nvSpPr>
        <p:spPr>
          <a:xfrm rot="2255743">
            <a:off x="7506788" y="3214240"/>
            <a:ext cx="792480" cy="3299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77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891B6-CA5D-5D38-CB7E-5D8D643EF664}"/>
              </a:ext>
            </a:extLst>
          </p:cNvPr>
          <p:cNvSpPr txBox="1"/>
          <p:nvPr/>
        </p:nvSpPr>
        <p:spPr>
          <a:xfrm>
            <a:off x="609599" y="1424572"/>
            <a:ext cx="989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Daħħal id-dettalji tal-volum, paġna u n-numru tal-ktieb tar-reġistru li fih jinsabu id-dettalji tal-magħmudija. Dawn id-dettalji huma obbligatorji. Għalkemm hemm it-toggle button din ma tistax tintefa.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88A11-801D-50C6-3F64-975B1AF0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3181350"/>
            <a:ext cx="11239500" cy="19170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5367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891B6-CA5D-5D38-CB7E-5D8D643EF664}"/>
              </a:ext>
            </a:extLst>
          </p:cNvPr>
          <p:cNvSpPr txBox="1"/>
          <p:nvPr/>
        </p:nvSpPr>
        <p:spPr>
          <a:xfrm>
            <a:off x="609601" y="1698171"/>
            <a:ext cx="6949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Jekk il-buttuna Register New Baptism tibqa’ ċelesti,</a:t>
            </a:r>
          </a:p>
          <a:p>
            <a:r>
              <a:rPr lang="en-GB" sz="2400"/>
              <a:t>dak ifisser li hemm xi dettal nieqes fil-formola. </a:t>
            </a:r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Daħħal id-dettalji nieqsa u l-buttuna tinxtegħel.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Agħfas il-buttuna sabiex iddaħħal il-Magħmudija ġdida.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3244D-8ECA-8551-6533-1B3CACB7A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21" t="29898" r="6521" b="11052"/>
          <a:stretch/>
        </p:blipFill>
        <p:spPr>
          <a:xfrm>
            <a:off x="8098092" y="1562469"/>
            <a:ext cx="2972362" cy="1200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C8D096-8EB5-3E9A-E904-2A9AD16BC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092" y="3243127"/>
            <a:ext cx="2850922" cy="10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48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2EA92D-CD30-884F-DD34-DDD638A1A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131" y="1382358"/>
            <a:ext cx="8682446" cy="463908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77A666-2C12-A118-6862-79EF177C3494}"/>
              </a:ext>
            </a:extLst>
          </p:cNvPr>
          <p:cNvSpPr txBox="1"/>
          <p:nvPr/>
        </p:nvSpPr>
        <p:spPr>
          <a:xfrm>
            <a:off x="609599" y="1698171"/>
            <a:ext cx="2569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Malli l-Magħmudija tiddaħħal fis-Sistema, jitilgħu id-dettalji kollha li tkun daħħalt.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Ikkonferma li kollox daħal sew.</a:t>
            </a:r>
          </a:p>
        </p:txBody>
      </p:sp>
    </p:spTree>
    <p:extLst>
      <p:ext uri="{BB962C8B-B14F-4D97-AF65-F5344CB8AC3E}">
        <p14:creationId xmlns:p14="http://schemas.microsoft.com/office/powerpoint/2010/main" val="412610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631D5-179B-3BA9-CF75-B88B1AA54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641" b="79536"/>
          <a:stretch/>
        </p:blipFill>
        <p:spPr>
          <a:xfrm>
            <a:off x="3905250" y="1486317"/>
            <a:ext cx="4676775" cy="133308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656807-5D11-4BD8-E4D7-4A2D2F4460C5}"/>
              </a:ext>
            </a:extLst>
          </p:cNvPr>
          <p:cNvSpPr txBox="1"/>
          <p:nvPr/>
        </p:nvSpPr>
        <p:spPr>
          <a:xfrm>
            <a:off x="2146682" y="3449378"/>
            <a:ext cx="823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In-naħa ta’ fuq tal-iskrin issib il-Home icon li tista tagħfas sabiex tidħol fid-dashboard.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0BADF4-7BE9-3DE6-72F9-6D29599C948D}"/>
              </a:ext>
            </a:extLst>
          </p:cNvPr>
          <p:cNvSpPr/>
          <p:nvPr/>
        </p:nvSpPr>
        <p:spPr>
          <a:xfrm>
            <a:off x="4981303" y="2281646"/>
            <a:ext cx="330926" cy="31350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337E4E-EE41-2161-4AA2-6615A3B6B950}"/>
              </a:ext>
            </a:extLst>
          </p:cNvPr>
          <p:cNvCxnSpPr>
            <a:cxnSpLocks/>
          </p:cNvCxnSpPr>
          <p:nvPr/>
        </p:nvCxnSpPr>
        <p:spPr>
          <a:xfrm flipV="1">
            <a:off x="5129349" y="2623847"/>
            <a:ext cx="0" cy="41544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63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Griżma tal-Isqof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9BDA6-5E76-61E9-8C34-776C08124E0C}"/>
              </a:ext>
            </a:extLst>
          </p:cNvPr>
          <p:cNvSpPr txBox="1"/>
          <p:nvPr/>
        </p:nvSpPr>
        <p:spPr>
          <a:xfrm>
            <a:off x="200025" y="1393372"/>
            <a:ext cx="2809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Bl-istess mod ta’ kif daħħalt Magħmudija, inti tista’ ddaħħal Griżma tal-Isqof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Tibda billi tagħfas il-buttuna </a:t>
            </a:r>
            <a:r>
              <a:rPr lang="en-GB" sz="2400" b="1"/>
              <a:t>Create New Confirmation </a:t>
            </a: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5A2B8-B2B0-DBFE-69E8-A1C73A0F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810" y="1082140"/>
            <a:ext cx="8508574" cy="518186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D1163C6-AFD0-2FD8-E9FF-CB16E7CBEAFA}"/>
              </a:ext>
            </a:extLst>
          </p:cNvPr>
          <p:cNvGrpSpPr/>
          <p:nvPr/>
        </p:nvGrpSpPr>
        <p:grpSpPr>
          <a:xfrm>
            <a:off x="9850482" y="4440360"/>
            <a:ext cx="505547" cy="427187"/>
            <a:chOff x="1131293" y="1976379"/>
            <a:chExt cx="689248" cy="55944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866E47-6063-7EAE-C0B9-9CE4185BE151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 SemiBold" panose="00000700000000000000" pitchFamily="50" charset="0"/>
                </a:rPr>
                <a:t>1</a:t>
              </a: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D0C4EDB-2A2F-378E-920B-1E15D77B74C4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247153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Griżma tal-Isqof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E67F2-F4A5-9851-16B4-45A0D1C371C2}"/>
              </a:ext>
            </a:extLst>
          </p:cNvPr>
          <p:cNvSpPr txBox="1"/>
          <p:nvPr/>
        </p:nvSpPr>
        <p:spPr>
          <a:xfrm>
            <a:off x="400594" y="1602377"/>
            <a:ext cx="2656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Tibda billi ddaħħal in-numru tal-karta tal-identità jew alternative ID ta’ min għamel il-griżma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Jekk l-ID card jew alternative ID ikunu ġodda fis-Sistema, daħħal  d-dettalji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FA52F-1E77-04C1-61F8-5EE2AB9A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015" y="1602377"/>
            <a:ext cx="8786722" cy="33407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1496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Griżma tal-Isqof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E62A3-48A1-6E20-A47A-6600CFBC6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1358481"/>
            <a:ext cx="7972425" cy="231886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F09594-143C-A560-FE0B-07CD1DAD32FD}"/>
              </a:ext>
            </a:extLst>
          </p:cNvPr>
          <p:cNvSpPr txBox="1"/>
          <p:nvPr/>
        </p:nvSpPr>
        <p:spPr>
          <a:xfrm>
            <a:off x="616132" y="3953692"/>
            <a:ext cx="10737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Jekk l-ID card/alternative ID, jew wieħed jixbħu, diġà qiegħed fis-Sistema  titla’ il-</a:t>
            </a:r>
            <a:r>
              <a:rPr lang="en-GB" sz="2400" b="1"/>
              <a:t>Potential Persons Match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Agħżel l-ID card No li għandek bżonn u agħfas </a:t>
            </a:r>
            <a:r>
              <a:rPr lang="en-GB" sz="2400" b="1"/>
              <a:t>OK, </a:t>
            </a:r>
            <a:r>
              <a:rPr lang="en-GB" sz="2400"/>
              <a:t>u d-dettalji jidħlu awtomatikament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139194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Griżma tal-Isqof</a:t>
            </a:r>
            <a:endParaRPr lang="en-GB" b="1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F7B456-BB0C-FDB4-D1BB-B24487C7D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26" y="716387"/>
            <a:ext cx="3256723" cy="261356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C7695FD-FC92-2811-BC0A-788E0FFCD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7" y="3528054"/>
            <a:ext cx="3256722" cy="2558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A59023-387E-4772-0980-68DE46D8ED50}"/>
              </a:ext>
            </a:extLst>
          </p:cNvPr>
          <p:cNvSpPr txBox="1"/>
          <p:nvPr/>
        </p:nvSpPr>
        <p:spPr>
          <a:xfrm>
            <a:off x="764184" y="1557924"/>
            <a:ext cx="6296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Jekk jeżistu diġà id-dettalji tal-ġenituri tal-persuna li sibt, is-sistema ttella’ avviż u jekk tagħfas </a:t>
            </a:r>
            <a:r>
              <a:rPr lang="en-GB" sz="2400" b="1"/>
              <a:t>Yes</a:t>
            </a:r>
            <a:r>
              <a:rPr lang="en-GB" sz="2400"/>
              <a:t> id-dettalji tal-ġenituri jidħlu awtomatikament.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53CCC-FF7B-1F4E-9DCE-5529B7789F98}"/>
              </a:ext>
            </a:extLst>
          </p:cNvPr>
          <p:cNvSpPr txBox="1"/>
          <p:nvPr/>
        </p:nvSpPr>
        <p:spPr>
          <a:xfrm>
            <a:off x="790375" y="3695701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Jekk jeżistu wkoll id-dettalji tal-magħmudija tal-persuna li sibt, is-sistema ttella’ avviż u jekk tagħfas </a:t>
            </a:r>
            <a:r>
              <a:rPr lang="en-GB" sz="2400" b="1"/>
              <a:t>Yes</a:t>
            </a:r>
            <a:r>
              <a:rPr lang="en-GB" sz="2400"/>
              <a:t> id-dettalji tal-magħmudija jidħlu wkoll awtomatikament.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83C7798-D3BA-918A-1857-5349C9937C5D}"/>
              </a:ext>
            </a:extLst>
          </p:cNvPr>
          <p:cNvSpPr/>
          <p:nvPr/>
        </p:nvSpPr>
        <p:spPr>
          <a:xfrm rot="5400000">
            <a:off x="5856178" y="2200818"/>
            <a:ext cx="1514475" cy="285750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DBEC17A-B6AC-728D-8561-C4BEF820437A}"/>
              </a:ext>
            </a:extLst>
          </p:cNvPr>
          <p:cNvSpPr/>
          <p:nvPr/>
        </p:nvSpPr>
        <p:spPr>
          <a:xfrm rot="5400000">
            <a:off x="5861518" y="4522322"/>
            <a:ext cx="1514475" cy="285750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55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Griżma tal-Isqof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D564C-DA24-C5DB-6435-46AB3D02DAA2}"/>
              </a:ext>
            </a:extLst>
          </p:cNvPr>
          <p:cNvSpPr txBox="1"/>
          <p:nvPr/>
        </p:nvSpPr>
        <p:spPr>
          <a:xfrm>
            <a:off x="478971" y="1532709"/>
            <a:ext cx="3030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L-istess kif għamilt fil-magħmudija, daħħal id-dettalji tal-ġenituri.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D4A3D-C093-B489-87F1-6FFF84FA5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714" y="282040"/>
            <a:ext cx="4162425" cy="160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3BEE6-1136-B0BF-2A10-34330C898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508" y="1965326"/>
            <a:ext cx="6372497" cy="465463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222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Proċedura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0626A-07E8-709A-68A0-5099E65A1C12}"/>
              </a:ext>
            </a:extLst>
          </p:cNvPr>
          <p:cNvSpPr txBox="1"/>
          <p:nvPr/>
        </p:nvSpPr>
        <p:spPr>
          <a:xfrm>
            <a:off x="975360" y="1480458"/>
            <a:ext cx="75509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/>
              <a:t>Isir is-sagrament tal-magħmudija jew tal-griżma tal-Isqof.</a:t>
            </a:r>
          </a:p>
          <a:p>
            <a:pPr marL="342900" indent="-342900">
              <a:buFont typeface="+mj-lt"/>
              <a:buAutoNum type="arabicPeriod"/>
            </a:pPr>
            <a:endParaRPr lang="en-GB" sz="2400"/>
          </a:p>
          <a:p>
            <a:pPr marL="342900" indent="-342900">
              <a:buFont typeface="+mj-lt"/>
              <a:buAutoNum type="arabicPeriod"/>
            </a:pPr>
            <a:r>
              <a:rPr lang="en-GB" sz="2400"/>
              <a:t>Jiddaħħlu d-dettalji fil-kotba tar-reġistri manwali.</a:t>
            </a:r>
          </a:p>
          <a:p>
            <a:pPr marL="342900" indent="-342900">
              <a:buFont typeface="+mj-lt"/>
              <a:buAutoNum type="arabicPeriod"/>
            </a:pPr>
            <a:endParaRPr lang="en-GB" sz="2400"/>
          </a:p>
          <a:p>
            <a:pPr marL="342900" indent="-342900">
              <a:buFont typeface="+mj-lt"/>
              <a:buAutoNum type="arabicPeriod"/>
            </a:pPr>
            <a:r>
              <a:rPr lang="en-GB" sz="2400"/>
              <a:t>Jiddaħħlu d-dettalji fil-Parish Management.</a:t>
            </a:r>
          </a:p>
        </p:txBody>
      </p:sp>
    </p:spTree>
    <p:extLst>
      <p:ext uri="{BB962C8B-B14F-4D97-AF65-F5344CB8AC3E}">
        <p14:creationId xmlns:p14="http://schemas.microsoft.com/office/powerpoint/2010/main" val="3564580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Griżma tal-Isqof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AE311-5A9F-9CFF-8B61-E4A608C8F2CB}"/>
              </a:ext>
            </a:extLst>
          </p:cNvPr>
          <p:cNvSpPr txBox="1"/>
          <p:nvPr/>
        </p:nvSpPr>
        <p:spPr>
          <a:xfrm>
            <a:off x="461555" y="151529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Daħħal id-dettalji tal-parrinu.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AD85D-A477-D1D3-8386-5A47E83B9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171" y="1082140"/>
            <a:ext cx="9447274" cy="46711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3754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Griżma tal-Isqof</a:t>
            </a:r>
            <a:endParaRPr lang="en-GB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637617-F52A-E5CC-A437-34863ADF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087" y="1333428"/>
            <a:ext cx="8659842" cy="507172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0309492-6CCF-3E59-9CA8-5A03B3FC4AB7}"/>
              </a:ext>
            </a:extLst>
          </p:cNvPr>
          <p:cNvGrpSpPr/>
          <p:nvPr/>
        </p:nvGrpSpPr>
        <p:grpSpPr>
          <a:xfrm>
            <a:off x="2931892" y="1761812"/>
            <a:ext cx="505547" cy="427187"/>
            <a:chOff x="1131293" y="1976379"/>
            <a:chExt cx="689248" cy="55944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74C8DF-9F22-7E83-2D61-3310AF239C1B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 SemiBold" panose="00000700000000000000" pitchFamily="50" charset="0"/>
                </a:rPr>
                <a:t>1</a:t>
              </a: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56D8DD62-47DB-77EF-8BB3-044A262508CC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6A3D9D-F233-994B-8EBF-2D598937A34D}"/>
              </a:ext>
            </a:extLst>
          </p:cNvPr>
          <p:cNvGrpSpPr/>
          <p:nvPr/>
        </p:nvGrpSpPr>
        <p:grpSpPr>
          <a:xfrm>
            <a:off x="2927432" y="3076805"/>
            <a:ext cx="505547" cy="427187"/>
            <a:chOff x="1131293" y="1976379"/>
            <a:chExt cx="689248" cy="55944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905ED8-889B-6901-7822-EAF72B915D80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 SemiBold" panose="00000700000000000000" pitchFamily="50" charset="0"/>
                </a:rPr>
                <a:t>2</a:t>
              </a: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9A20273F-B458-CF2A-DE31-E1A99CA66627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588490-CC0E-A7A8-985E-4B6145FA0E13}"/>
              </a:ext>
            </a:extLst>
          </p:cNvPr>
          <p:cNvGrpSpPr/>
          <p:nvPr/>
        </p:nvGrpSpPr>
        <p:grpSpPr>
          <a:xfrm>
            <a:off x="2919679" y="4365670"/>
            <a:ext cx="505547" cy="427187"/>
            <a:chOff x="1131293" y="1976379"/>
            <a:chExt cx="689248" cy="5594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9C42CD-0973-C997-7C38-A65065FA504B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 SemiBold" panose="00000700000000000000" pitchFamily="50" charset="0"/>
                </a:rPr>
                <a:t>3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D5D167B-58E3-19BE-1E3C-9F2A67B5E7B8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C3F4A86-69BE-49F7-C98A-024EE8465219}"/>
              </a:ext>
            </a:extLst>
          </p:cNvPr>
          <p:cNvSpPr txBox="1"/>
          <p:nvPr/>
        </p:nvSpPr>
        <p:spPr>
          <a:xfrm>
            <a:off x="635726" y="1645920"/>
            <a:ext cx="2151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Daħħal id-dettalji mitluba u agħfas </a:t>
            </a:r>
            <a:r>
              <a:rPr lang="en-GB" b="1"/>
              <a:t>Register New Confirmation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61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Griżma tal-Isqof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7A666-2C12-A118-6862-79EF177C3494}"/>
              </a:ext>
            </a:extLst>
          </p:cNvPr>
          <p:cNvSpPr txBox="1"/>
          <p:nvPr/>
        </p:nvSpPr>
        <p:spPr>
          <a:xfrm>
            <a:off x="609599" y="1698171"/>
            <a:ext cx="2569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Malli l-Griżma tiddaħħal fis-sistema, jitilgħu id-dettalji kollha li tkun daħħalt.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Ikkonferma li kollox daħal sew.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E17C5-0F8A-F19C-83EC-BB34FE4E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85" y="1006031"/>
            <a:ext cx="8353413" cy="48006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7091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3E25-3324-45FC-878D-7962C0AB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Grazzi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1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Kif se taħdem is-sistema l-ġdida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0626A-07E8-709A-68A0-5099E65A1C12}"/>
              </a:ext>
            </a:extLst>
          </p:cNvPr>
          <p:cNvSpPr txBox="1"/>
          <p:nvPr/>
        </p:nvSpPr>
        <p:spPr>
          <a:xfrm>
            <a:off x="838200" y="1314994"/>
            <a:ext cx="9846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/>
              <a:t>Inti u ddaħħal l-informazzjoni ta’ magħmudija jew griżma, se tkun qed toħloq: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6DC61E-9A7F-7D1D-BB83-C562B4E77906}"/>
              </a:ext>
            </a:extLst>
          </p:cNvPr>
          <p:cNvGrpSpPr/>
          <p:nvPr/>
        </p:nvGrpSpPr>
        <p:grpSpPr>
          <a:xfrm>
            <a:off x="1852206" y="2009512"/>
            <a:ext cx="3209925" cy="3629288"/>
            <a:chOff x="1390650" y="2009512"/>
            <a:chExt cx="3209925" cy="362928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ABDF144-03EF-187D-7295-3783C25C094E}"/>
                </a:ext>
              </a:extLst>
            </p:cNvPr>
            <p:cNvSpPr/>
            <p:nvPr/>
          </p:nvSpPr>
          <p:spPr>
            <a:xfrm>
              <a:off x="1390650" y="2009513"/>
              <a:ext cx="3209925" cy="3629287"/>
            </a:xfrm>
            <a:prstGeom prst="roundRect">
              <a:avLst>
                <a:gd name="adj" fmla="val 7443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5860EB-E9A9-B6B7-A478-67FF6D4BC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411" y="2009512"/>
              <a:ext cx="2550401" cy="201956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694D55-43C5-80AE-2C6D-7B301BDCFE10}"/>
                </a:ext>
              </a:extLst>
            </p:cNvPr>
            <p:cNvSpPr txBox="1"/>
            <p:nvPr/>
          </p:nvSpPr>
          <p:spPr>
            <a:xfrm>
              <a:off x="2111684" y="3824155"/>
              <a:ext cx="17678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/>
                <a:t>PERSUNA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09D527-FFC7-A2A0-7AB4-8258F3E50950}"/>
                </a:ext>
              </a:extLst>
            </p:cNvPr>
            <p:cNvSpPr txBox="1"/>
            <p:nvPr/>
          </p:nvSpPr>
          <p:spPr>
            <a:xfrm>
              <a:off x="1720411" y="4345070"/>
              <a:ext cx="25504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/>
                <a:t>Dettalji uniċi tal-persuna li tintuża għal kull tip ta’ reġistru fil-Parish Management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47910F-A6C7-FF13-E7BF-7F1614F355BC}"/>
              </a:ext>
            </a:extLst>
          </p:cNvPr>
          <p:cNvGrpSpPr/>
          <p:nvPr/>
        </p:nvGrpSpPr>
        <p:grpSpPr>
          <a:xfrm>
            <a:off x="6698526" y="2009512"/>
            <a:ext cx="3209925" cy="3629287"/>
            <a:chOff x="6236970" y="2009512"/>
            <a:chExt cx="3209925" cy="362928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AB9C46A-9796-109B-8C41-A046D7D87189}"/>
                </a:ext>
              </a:extLst>
            </p:cNvPr>
            <p:cNvSpPr/>
            <p:nvPr/>
          </p:nvSpPr>
          <p:spPr>
            <a:xfrm>
              <a:off x="6236970" y="2009512"/>
              <a:ext cx="3209925" cy="3629287"/>
            </a:xfrm>
            <a:prstGeom prst="roundRect">
              <a:avLst>
                <a:gd name="adj" fmla="val 7443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Learning About Sacrament Tracking">
              <a:extLst>
                <a:ext uri="{FF2B5EF4-FFF2-40B4-BE49-F238E27FC236}">
                  <a16:creationId xmlns:a16="http://schemas.microsoft.com/office/drawing/2014/main" id="{47E92CBD-D649-F2D4-EAC5-2B12F28AAB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11949" r="79714" b="54745"/>
            <a:stretch/>
          </p:blipFill>
          <p:spPr bwMode="auto">
            <a:xfrm>
              <a:off x="6566733" y="2192392"/>
              <a:ext cx="1354457" cy="1366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earning About Sacrament Tracking">
              <a:extLst>
                <a:ext uri="{FF2B5EF4-FFF2-40B4-BE49-F238E27FC236}">
                  <a16:creationId xmlns:a16="http://schemas.microsoft.com/office/drawing/2014/main" id="{FE3EFFB3-B97A-C504-40CC-B4653E384C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57" t="12552" r="30857" b="58754"/>
            <a:stretch/>
          </p:blipFill>
          <p:spPr bwMode="auto">
            <a:xfrm>
              <a:off x="8003648" y="2192392"/>
              <a:ext cx="1304923" cy="147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CC016A-7B5D-CC24-BBB7-AED814E1B55C}"/>
                </a:ext>
              </a:extLst>
            </p:cNvPr>
            <p:cNvSpPr txBox="1"/>
            <p:nvPr/>
          </p:nvSpPr>
          <p:spPr>
            <a:xfrm>
              <a:off x="6671391" y="3821762"/>
              <a:ext cx="23410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/>
                <a:t>SAGRAMENT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5B29E4-3704-77A1-B892-6AEBB7212E0A}"/>
                </a:ext>
              </a:extLst>
            </p:cNvPr>
            <p:cNvSpPr txBox="1"/>
            <p:nvPr/>
          </p:nvSpPr>
          <p:spPr>
            <a:xfrm>
              <a:off x="6566733" y="4342677"/>
              <a:ext cx="25504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/>
                <a:t>Dettalji tas-sagrament li sar, ikkupjati mir-reġistru manwali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65E1550-5C3F-243B-C279-4D378F98A500}"/>
              </a:ext>
            </a:extLst>
          </p:cNvPr>
          <p:cNvSpPr/>
          <p:nvPr/>
        </p:nvSpPr>
        <p:spPr>
          <a:xfrm>
            <a:off x="5429210" y="3196038"/>
            <a:ext cx="1038567" cy="934717"/>
          </a:xfrm>
          <a:prstGeom prst="rightArrow">
            <a:avLst/>
          </a:prstGeom>
          <a:solidFill>
            <a:srgbClr val="CB41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7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Login fis-sistema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5D8E3-0C04-58BF-66A0-E94FB0D161D4}"/>
              </a:ext>
            </a:extLst>
          </p:cNvPr>
          <p:cNvSpPr txBox="1"/>
          <p:nvPr/>
        </p:nvSpPr>
        <p:spPr>
          <a:xfrm>
            <a:off x="731520" y="1428206"/>
            <a:ext cx="2525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/>
              <a:t>Idħol fil-link tas-Sistema</a:t>
            </a:r>
          </a:p>
          <a:p>
            <a:pPr marL="342900" indent="-342900">
              <a:buFont typeface="+mj-lt"/>
              <a:buAutoNum type="arabicPeriod"/>
            </a:pPr>
            <a:endParaRPr lang="en-GB" sz="2400"/>
          </a:p>
          <a:p>
            <a:pPr marL="342900" indent="-342900">
              <a:buFont typeface="+mj-lt"/>
              <a:buAutoNum type="arabicPeriod"/>
            </a:pPr>
            <a:r>
              <a:rPr lang="en-GB" sz="2400"/>
              <a:t>Agħfas </a:t>
            </a:r>
            <a:r>
              <a:rPr lang="en-GB" sz="2400">
                <a:solidFill>
                  <a:srgbClr val="3699FF"/>
                </a:solidFill>
              </a:rPr>
              <a:t>Sign In with Microsoft</a:t>
            </a:r>
          </a:p>
          <a:p>
            <a:pPr marL="342900" indent="-342900">
              <a:buFont typeface="+mj-lt"/>
              <a:buAutoNum type="arabicPeriod"/>
            </a:pPr>
            <a:endParaRPr lang="en-GB" sz="2400"/>
          </a:p>
          <a:p>
            <a:pPr marL="342900" indent="-342900">
              <a:buFont typeface="+mj-lt"/>
              <a:buAutoNum type="arabicPeriod"/>
            </a:pPr>
            <a:r>
              <a:rPr lang="en-GB" sz="2400"/>
              <a:t>Daħħal l-email u l-password tal-Parroċċa</a:t>
            </a:r>
          </a:p>
          <a:p>
            <a:pPr marL="342900" indent="-342900">
              <a:buFont typeface="+mj-lt"/>
              <a:buAutoNum type="arabicPeriod"/>
            </a:pPr>
            <a:endParaRPr lang="en-GB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FF8A8-7E18-1654-41C7-FE1AA9A65D78}"/>
              </a:ext>
            </a:extLst>
          </p:cNvPr>
          <p:cNvSpPr txBox="1"/>
          <p:nvPr/>
        </p:nvSpPr>
        <p:spPr>
          <a:xfrm>
            <a:off x="6364175" y="5591193"/>
            <a:ext cx="221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>
                <a:hlinkClick r:id="rId3"/>
              </a:rPr>
              <a:t>https://pm.knisja.mt/</a:t>
            </a:r>
            <a:endParaRPr lang="en-GB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7230BB-874F-44C9-E44C-6AD64477A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401" y="1382096"/>
            <a:ext cx="8056326" cy="42090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ADED74E-1226-C5CB-B431-B152E931E1BE}"/>
              </a:ext>
            </a:extLst>
          </p:cNvPr>
          <p:cNvSpPr/>
          <p:nvPr/>
        </p:nvSpPr>
        <p:spPr>
          <a:xfrm>
            <a:off x="8431939" y="4659860"/>
            <a:ext cx="3315788" cy="111599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0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Login fis-Sistema – login normali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62CA57-CF1D-973F-39EC-FAAE6AFC2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73" y="1304925"/>
            <a:ext cx="4410075" cy="4248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6B2985-F5B3-1568-D5E5-FAE6F5800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350" y="1685925"/>
            <a:ext cx="4362450" cy="34861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1ECFE94-7089-A11F-55C2-9493FA9BD54E}"/>
              </a:ext>
            </a:extLst>
          </p:cNvPr>
          <p:cNvGrpSpPr/>
          <p:nvPr/>
        </p:nvGrpSpPr>
        <p:grpSpPr>
          <a:xfrm>
            <a:off x="755426" y="2508507"/>
            <a:ext cx="505547" cy="427187"/>
            <a:chOff x="1131293" y="1976379"/>
            <a:chExt cx="689248" cy="55944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B70325-C866-988C-C6B2-0EE65C6052D2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 SemiBold" panose="00000700000000000000" pitchFamily="50" charset="0"/>
                </a:rPr>
                <a:t>1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0F40874-E4D9-5B01-8719-47CD8288DBF5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5E9A8-63FB-3954-47DC-9C0008374184}"/>
              </a:ext>
            </a:extLst>
          </p:cNvPr>
          <p:cNvGrpSpPr/>
          <p:nvPr/>
        </p:nvGrpSpPr>
        <p:grpSpPr>
          <a:xfrm>
            <a:off x="6485803" y="2421259"/>
            <a:ext cx="505547" cy="427187"/>
            <a:chOff x="1131293" y="1976379"/>
            <a:chExt cx="689248" cy="55944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4602F1-1562-3465-1B92-5E390ECC4158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latin typeface="Montserrat SemiBold" panose="00000700000000000000" pitchFamily="50" charset="0"/>
                </a:rPr>
                <a:t>2</a:t>
              </a:r>
              <a:endParaRPr lang="en-GB" sz="2400" b="1" dirty="0">
                <a:latin typeface="Montserrat SemiBold" panose="00000700000000000000" pitchFamily="50" charset="0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572FD4F-75D7-BD2C-71F7-D37431CE7D6E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287797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Login fis-Sistema – meta jkun hemm login diġá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5D8E3-0C04-58BF-66A0-E94FB0D161D4}"/>
              </a:ext>
            </a:extLst>
          </p:cNvPr>
          <p:cNvSpPr txBox="1"/>
          <p:nvPr/>
        </p:nvSpPr>
        <p:spPr>
          <a:xfrm>
            <a:off x="914400" y="1271451"/>
            <a:ext cx="4850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Meta qed tilloggja bl-email tal-parroċċa (jew email tal-Arċidjoċesi i.e. </a:t>
            </a:r>
            <a:r>
              <a:rPr lang="en-GB" sz="2400" i="1"/>
              <a:t>isem@maltadiocese.org</a:t>
            </a:r>
            <a:r>
              <a:rPr lang="en-GB" sz="2400"/>
              <a:t>) jista’ jkun li jitla’ dan l-iskrin minħabba li jkun hemm diġà login b’username u password tal-Microsoft. F’dan il-każ:</a:t>
            </a:r>
          </a:p>
          <a:p>
            <a:endParaRPr lang="en-GB" sz="2400"/>
          </a:p>
          <a:p>
            <a:pPr marL="457200" indent="-457200">
              <a:buAutoNum type="arabicPeriod"/>
            </a:pPr>
            <a:r>
              <a:rPr lang="en-GB" sz="2400"/>
              <a:t>Ara jekk hemmx l-account tal-Parroċċa u agħżel lilu.</a:t>
            </a:r>
          </a:p>
          <a:p>
            <a:pPr marL="457200" indent="-457200">
              <a:buAutoNum type="arabicPeriod"/>
            </a:pPr>
            <a:r>
              <a:rPr lang="en-GB" sz="2400"/>
              <a:t>Jekk l-account tal-parroċċa ma jidhirx, agħżel “Use another account”.</a:t>
            </a: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2A0DFA46-650F-A04F-2890-0C16B4B62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58" y="1428206"/>
            <a:ext cx="4495800" cy="49434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3319E0A-696F-D56C-0E8F-C55FD1FF7328}"/>
              </a:ext>
            </a:extLst>
          </p:cNvPr>
          <p:cNvGrpSpPr/>
          <p:nvPr/>
        </p:nvGrpSpPr>
        <p:grpSpPr>
          <a:xfrm>
            <a:off x="6213158" y="4384932"/>
            <a:ext cx="505547" cy="427187"/>
            <a:chOff x="1131293" y="1976379"/>
            <a:chExt cx="689248" cy="55944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70DFAD-6C88-77ED-4771-5D43A5BDEF3E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 SemiBold" panose="00000700000000000000" pitchFamily="50" charset="0"/>
                </a:rPr>
                <a:t>1</a:t>
              </a: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490B301B-FE64-8B63-F71F-7F533E7FE8A3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77CD53-7577-1D48-5E92-CF54FBECD9E7}"/>
              </a:ext>
            </a:extLst>
          </p:cNvPr>
          <p:cNvGrpSpPr/>
          <p:nvPr/>
        </p:nvGrpSpPr>
        <p:grpSpPr>
          <a:xfrm>
            <a:off x="6213158" y="5070937"/>
            <a:ext cx="505547" cy="427187"/>
            <a:chOff x="1131293" y="1976379"/>
            <a:chExt cx="689248" cy="55944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B945C4-5BE9-508C-5A93-A7AFEC6CD39C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 SemiBold" panose="00000700000000000000" pitchFamily="50" charset="0"/>
                </a:rPr>
                <a:t>2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2662FE1-18CE-4485-5333-7336438FE8DC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151805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Dashboard (l-ewwel skrin)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F58F9-246E-932C-7653-A3D874BC8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810" y="1082140"/>
            <a:ext cx="8508574" cy="518186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0292D48-9638-4C73-F4E6-2BCE6AF16927}"/>
              </a:ext>
            </a:extLst>
          </p:cNvPr>
          <p:cNvGrpSpPr/>
          <p:nvPr/>
        </p:nvGrpSpPr>
        <p:grpSpPr>
          <a:xfrm>
            <a:off x="9736182" y="992310"/>
            <a:ext cx="505547" cy="427187"/>
            <a:chOff x="1131293" y="1976379"/>
            <a:chExt cx="689248" cy="55944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72877FA-B6E4-0422-C894-5C37764C0069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 SemiBold" panose="00000700000000000000" pitchFamily="50" charset="0"/>
                </a:rPr>
                <a:t>1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CC7B1560-F8D9-A879-F8A8-71BE8D1C9C47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A10CF0-2923-B758-65ED-74F0A25209B4}"/>
              </a:ext>
            </a:extLst>
          </p:cNvPr>
          <p:cNvGrpSpPr/>
          <p:nvPr/>
        </p:nvGrpSpPr>
        <p:grpSpPr>
          <a:xfrm>
            <a:off x="6096000" y="1611687"/>
            <a:ext cx="505547" cy="427187"/>
            <a:chOff x="1131293" y="1976379"/>
            <a:chExt cx="689248" cy="55944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39D988-D5F5-95C7-D8DE-292510AC5744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latin typeface="Montserrat SemiBold" panose="00000700000000000000" pitchFamily="50" charset="0"/>
                </a:rPr>
                <a:t>2</a:t>
              </a:r>
              <a:endParaRPr lang="en-GB" sz="2400" b="1" dirty="0">
                <a:latin typeface="Montserrat SemiBold" panose="00000700000000000000" pitchFamily="50" charset="0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48CEBEF4-1E03-B059-F543-304A344505F5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910539-7DC4-F591-FDAB-6BF4940DFD22}"/>
              </a:ext>
            </a:extLst>
          </p:cNvPr>
          <p:cNvGrpSpPr/>
          <p:nvPr/>
        </p:nvGrpSpPr>
        <p:grpSpPr>
          <a:xfrm>
            <a:off x="10107590" y="1607263"/>
            <a:ext cx="505547" cy="427187"/>
            <a:chOff x="1131293" y="1976379"/>
            <a:chExt cx="689248" cy="5594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0BF45AE-CA4D-622B-DFF2-C593EA214A65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latin typeface="Montserrat SemiBold" panose="00000700000000000000" pitchFamily="50" charset="0"/>
                </a:rPr>
                <a:t>3</a:t>
              </a:r>
              <a:endParaRPr lang="en-GB" sz="2400" b="1" dirty="0">
                <a:latin typeface="Montserrat SemiBold" panose="00000700000000000000" pitchFamily="50" charset="0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E0B8764-E6C9-6398-817E-0B39C508544A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91BE34-19B3-BADF-97F1-448221F7CA25}"/>
              </a:ext>
            </a:extLst>
          </p:cNvPr>
          <p:cNvGrpSpPr/>
          <p:nvPr/>
        </p:nvGrpSpPr>
        <p:grpSpPr>
          <a:xfrm>
            <a:off x="2842898" y="2843950"/>
            <a:ext cx="505547" cy="427187"/>
            <a:chOff x="1131293" y="1976379"/>
            <a:chExt cx="689248" cy="55944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19CE7D-69A5-AB5C-4248-03EB32B526DD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latin typeface="Montserrat SemiBold" panose="00000700000000000000" pitchFamily="50" charset="0"/>
                </a:rPr>
                <a:t>4</a:t>
              </a:r>
              <a:endParaRPr lang="en-GB" sz="2400" b="1" dirty="0">
                <a:latin typeface="Montserrat SemiBold" panose="00000700000000000000" pitchFamily="50" charset="0"/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823906B-A622-8476-9754-9C55064B19C6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A087AD-0388-76BF-EAF5-C87E58257E6F}"/>
              </a:ext>
            </a:extLst>
          </p:cNvPr>
          <p:cNvGrpSpPr/>
          <p:nvPr/>
        </p:nvGrpSpPr>
        <p:grpSpPr>
          <a:xfrm>
            <a:off x="5961861" y="4441972"/>
            <a:ext cx="505547" cy="427187"/>
            <a:chOff x="1131293" y="1976379"/>
            <a:chExt cx="689248" cy="55944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E67556-C47E-5572-19A5-C9ECF45B825F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latin typeface="Montserrat SemiBold" panose="00000700000000000000" pitchFamily="50" charset="0"/>
                </a:rPr>
                <a:t>5</a:t>
              </a:r>
              <a:endParaRPr lang="en-GB" sz="2400" b="1" dirty="0">
                <a:latin typeface="Montserrat SemiBold" panose="00000700000000000000" pitchFamily="50" charset="0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EFC501F-420B-2724-4701-5EF418694682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B007F4-BC75-CED6-D11D-A2D2F8F5E9C5}"/>
              </a:ext>
            </a:extLst>
          </p:cNvPr>
          <p:cNvGrpSpPr/>
          <p:nvPr/>
        </p:nvGrpSpPr>
        <p:grpSpPr>
          <a:xfrm>
            <a:off x="9955421" y="4450681"/>
            <a:ext cx="505547" cy="427187"/>
            <a:chOff x="1131293" y="1976379"/>
            <a:chExt cx="689248" cy="55944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D6DE8C-18B1-A1A9-792A-0EAA1CE66D8F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latin typeface="Montserrat SemiBold" panose="00000700000000000000" pitchFamily="50" charset="0"/>
                </a:rPr>
                <a:t>6</a:t>
              </a:r>
              <a:endParaRPr lang="en-GB" sz="2400" b="1" dirty="0">
                <a:latin typeface="Montserrat SemiBold" panose="00000700000000000000" pitchFamily="50" charset="0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936DD8F3-2C06-E8F1-CAB4-AE9F100CAE09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152693-9028-26DE-BA73-1A02EE02C806}"/>
              </a:ext>
            </a:extLst>
          </p:cNvPr>
          <p:cNvGrpSpPr/>
          <p:nvPr/>
        </p:nvGrpSpPr>
        <p:grpSpPr>
          <a:xfrm>
            <a:off x="2842898" y="5412978"/>
            <a:ext cx="505547" cy="427187"/>
            <a:chOff x="1131293" y="1976379"/>
            <a:chExt cx="689248" cy="55944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333DF74-3D54-692B-9D2B-76D65BC5B198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latin typeface="Montserrat SemiBold" panose="00000700000000000000" pitchFamily="50" charset="0"/>
                </a:rPr>
                <a:t>7</a:t>
              </a:r>
              <a:endParaRPr lang="en-GB" sz="2400" b="1" dirty="0">
                <a:latin typeface="Montserrat SemiBold" panose="00000700000000000000" pitchFamily="50" charset="0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7DD8C1D-E290-298B-467B-024D06991136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015C948-0E2C-0590-FF19-A926E43C3D8A}"/>
              </a:ext>
            </a:extLst>
          </p:cNvPr>
          <p:cNvSpPr txBox="1"/>
          <p:nvPr/>
        </p:nvSpPr>
        <p:spPr>
          <a:xfrm>
            <a:off x="354575" y="1157287"/>
            <a:ext cx="26160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/>
              <a:t>L-isem tal-Parroċċa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Fittex magħmudija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Oħloq magħmudija ġdida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Lista tal-magħmudijiet imdaħħlin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Fittex griżma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Oħloq griżma ġdida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Lista tal-griżmiet imdaħħlin</a:t>
            </a:r>
          </a:p>
        </p:txBody>
      </p:sp>
    </p:spTree>
    <p:extLst>
      <p:ext uri="{BB962C8B-B14F-4D97-AF65-F5344CB8AC3E}">
        <p14:creationId xmlns:p14="http://schemas.microsoft.com/office/powerpoint/2010/main" val="386864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/>
              <a:t>Magħmudija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5B97C-7C41-8736-82B8-CA1E11953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656" y="969276"/>
            <a:ext cx="7943821" cy="50762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05ACF5-53D6-BB1E-FE2D-2A34600E545F}"/>
              </a:ext>
            </a:extLst>
          </p:cNvPr>
          <p:cNvGrpSpPr/>
          <p:nvPr/>
        </p:nvGrpSpPr>
        <p:grpSpPr>
          <a:xfrm>
            <a:off x="3640182" y="2842973"/>
            <a:ext cx="505547" cy="427187"/>
            <a:chOff x="1131293" y="1976379"/>
            <a:chExt cx="689248" cy="55944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B1674AC-9A6E-753A-95CA-8E554534CCB0}"/>
                </a:ext>
              </a:extLst>
            </p:cNvPr>
            <p:cNvSpPr/>
            <p:nvPr/>
          </p:nvSpPr>
          <p:spPr>
            <a:xfrm>
              <a:off x="1131293" y="1976379"/>
              <a:ext cx="597808" cy="559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 SemiBold" panose="00000700000000000000" pitchFamily="50" charset="0"/>
                </a:rPr>
                <a:t>1</a:t>
              </a: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E3D614E2-4554-ABCE-C27D-48A0CCFC6EF4}"/>
                </a:ext>
              </a:extLst>
            </p:cNvPr>
            <p:cNvSpPr/>
            <p:nvPr/>
          </p:nvSpPr>
          <p:spPr>
            <a:xfrm rot="5400000">
              <a:off x="1563638" y="2164662"/>
              <a:ext cx="330926" cy="1828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CB9FD39D-0444-55AC-0AE0-9D82F51B2568}"/>
              </a:ext>
            </a:extLst>
          </p:cNvPr>
          <p:cNvSpPr/>
          <p:nvPr/>
        </p:nvSpPr>
        <p:spPr>
          <a:xfrm>
            <a:off x="5521234" y="3794026"/>
            <a:ext cx="4345577" cy="7170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1F7534-5152-57B2-9C78-3A01F90DA63F}"/>
              </a:ext>
            </a:extLst>
          </p:cNvPr>
          <p:cNvSpPr txBox="1"/>
          <p:nvPr/>
        </p:nvSpPr>
        <p:spPr>
          <a:xfrm>
            <a:off x="635726" y="1082140"/>
            <a:ext cx="2795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L-iktar dettal importanti biex tinħoloq persuna ġdida fis-sistema huwa in-Numru tal-Identità.</a:t>
            </a:r>
          </a:p>
          <a:p>
            <a:endParaRPr lang="en-GB"/>
          </a:p>
          <a:p>
            <a:r>
              <a:rPr lang="en-GB"/>
              <a:t>Għalhekk, biex tibda ddaħħal id-dettalji daħħal l-ID card fis-Search u agħfas </a:t>
            </a:r>
            <a:r>
              <a:rPr lang="en-GB">
                <a:solidFill>
                  <a:schemeClr val="accent1"/>
                </a:solidFill>
              </a:rPr>
              <a:t>Search</a:t>
            </a:r>
            <a:r>
              <a:rPr lang="en-GB"/>
              <a:t>.</a:t>
            </a:r>
          </a:p>
          <a:p>
            <a:endParaRPr lang="en-GB">
              <a:solidFill>
                <a:schemeClr val="accent1"/>
              </a:solidFill>
            </a:endParaRPr>
          </a:p>
          <a:p>
            <a:r>
              <a:rPr lang="en-GB"/>
              <a:t>Jekk ID card number mhux disponibbli, trid iddaħħal xi tip ta’ riferenza oħra (passport no., residence no. eċċ) bħala Alternative 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428699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1036</Words>
  <Application>Microsoft Office PowerPoint</Application>
  <PresentationFormat>Widescreen</PresentationFormat>
  <Paragraphs>193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Montserrat</vt:lpstr>
      <vt:lpstr>Montserrat SemiBold</vt:lpstr>
      <vt:lpstr>Soleto</vt:lpstr>
      <vt:lpstr>Office Theme</vt:lpstr>
      <vt:lpstr>Parish Management Ġdid - L-1 fażi  Taħriġ  </vt:lpstr>
      <vt:lpstr>L-1 fażi tas-sistema l-ġdida</vt:lpstr>
      <vt:lpstr>Proċedura</vt:lpstr>
      <vt:lpstr>Kif se taħdem is-sistema l-ġdida</vt:lpstr>
      <vt:lpstr>Login fis-sistema</vt:lpstr>
      <vt:lpstr>Login fis-Sistema – login normali</vt:lpstr>
      <vt:lpstr>Login fis-Sistema – meta jkun hemm login diġá</vt:lpstr>
      <vt:lpstr>Dashboard (l-ewwel skrin)</vt:lpstr>
      <vt:lpstr>Magħmudija</vt:lpstr>
      <vt:lpstr>Magħmudija</vt:lpstr>
      <vt:lpstr>Magħmudija</vt:lpstr>
      <vt:lpstr>Magħmudija</vt:lpstr>
      <vt:lpstr>Magħmudija</vt:lpstr>
      <vt:lpstr>Magħmudija</vt:lpstr>
      <vt:lpstr>Magħmudija</vt:lpstr>
      <vt:lpstr>Magħmudija</vt:lpstr>
      <vt:lpstr>Magħmudija</vt:lpstr>
      <vt:lpstr>Magħmudija</vt:lpstr>
      <vt:lpstr>Magħmudija</vt:lpstr>
      <vt:lpstr>Magħmudija</vt:lpstr>
      <vt:lpstr>Magħmudija</vt:lpstr>
      <vt:lpstr>Magħmudija</vt:lpstr>
      <vt:lpstr>Magħmudija</vt:lpstr>
      <vt:lpstr>Magħmudija</vt:lpstr>
      <vt:lpstr>Griżma tal-Isqof</vt:lpstr>
      <vt:lpstr>Griżma tal-Isqof</vt:lpstr>
      <vt:lpstr>Griżma tal-Isqof</vt:lpstr>
      <vt:lpstr>Griżma tal-Isqof</vt:lpstr>
      <vt:lpstr>Griżma tal-Isqof</vt:lpstr>
      <vt:lpstr>Griżma tal-Isqof</vt:lpstr>
      <vt:lpstr>Griżma tal-Isqof</vt:lpstr>
      <vt:lpstr>Griżma tal-Isqof</vt:lpstr>
      <vt:lpstr>Grazzi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Bugeja Josef</dc:creator>
  <cp:lastModifiedBy>Bugeja Josef</cp:lastModifiedBy>
  <cp:revision>6</cp:revision>
  <cp:lastPrinted>2021-11-29T07:19:59Z</cp:lastPrinted>
  <dcterms:created xsi:type="dcterms:W3CDTF">2021-09-27T06:56:49Z</dcterms:created>
  <dcterms:modified xsi:type="dcterms:W3CDTF">2024-05-31T11:06:45Z</dcterms:modified>
</cp:coreProperties>
</file>